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69" r:id="rId5"/>
    <p:sldId id="261" r:id="rId6"/>
    <p:sldId id="270" r:id="rId7"/>
    <p:sldId id="271" r:id="rId8"/>
    <p:sldId id="267" r:id="rId9"/>
    <p:sldId id="262" r:id="rId10"/>
    <p:sldId id="268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59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51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55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30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95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mi99/project-mach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0" y="21424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i="1" dirty="0"/>
              <a:t>project-machine</a:t>
            </a:r>
            <a:endParaRPr sz="4500" i="1" dirty="0"/>
          </a:p>
        </p:txBody>
      </p:sp>
      <p:sp>
        <p:nvSpPr>
          <p:cNvPr id="278" name="Google Shape;278;p13"/>
          <p:cNvSpPr txBox="1"/>
          <p:nvPr/>
        </p:nvSpPr>
        <p:spPr>
          <a:xfrm>
            <a:off x="1193375" y="3830275"/>
            <a:ext cx="437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Matt K, Adeyemi T, Colin C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49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0475" y="156350"/>
            <a:ext cx="4606200" cy="9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and Summary</a:t>
            </a:r>
            <a:endParaRPr dirty="0"/>
          </a:p>
        </p:txBody>
      </p:sp>
      <p:sp>
        <p:nvSpPr>
          <p:cNvPr id="284" name="Google Shape;284;p14"/>
          <p:cNvSpPr txBox="1"/>
          <p:nvPr/>
        </p:nvSpPr>
        <p:spPr>
          <a:xfrm>
            <a:off x="442950" y="1610275"/>
            <a:ext cx="6865216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latin typeface="Nunito"/>
                <a:ea typeface="Nunito"/>
                <a:cs typeface="Nunito"/>
                <a:sym typeface="Nunito"/>
              </a:rPr>
              <a:t>Cryptocurrency prices have been notoriously hard to predict. Since humans have struggled, we were curious if machines would have better success.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latin typeface="Nunito"/>
                <a:ea typeface="Nunito"/>
                <a:cs typeface="Nunito"/>
                <a:sym typeface="Nunito"/>
              </a:rPr>
              <a:t>Our project was to evaluate if we could use machine learning to profit from trading Ethereum using three different models: a Prophet forecast model; a Support Vector Machine model; and a Long Short-Term Memory network (a type of recurrent neural network).</a:t>
            </a:r>
            <a:endParaRPr sz="2000" b="1" i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Summary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18492-F1B5-4558-273B-A75EC29E3906}"/>
              </a:ext>
            </a:extLst>
          </p:cNvPr>
          <p:cNvSpPr txBox="1"/>
          <p:nvPr/>
        </p:nvSpPr>
        <p:spPr>
          <a:xfrm>
            <a:off x="1456814" y="1427872"/>
            <a:ext cx="6710290" cy="3293209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Prophet Forecast</a:t>
            </a:r>
            <a:r>
              <a:rPr lang="en-US" b="1" dirty="0"/>
              <a:t> </a:t>
            </a:r>
          </a:p>
          <a:p>
            <a:endParaRPr lang="en-US" sz="800" i="1" dirty="0"/>
          </a:p>
          <a:p>
            <a:r>
              <a:rPr lang="en-US" i="1" dirty="0"/>
              <a:t>Prophet is fairly simple to use when working with time series data, it is easily interpreted with simple visualizations and picks up on trends while handling outliers well.</a:t>
            </a:r>
          </a:p>
          <a:p>
            <a:endParaRPr lang="en-US" i="1" dirty="0"/>
          </a:p>
          <a:p>
            <a:r>
              <a:rPr lang="en-US" b="1" u="sng" dirty="0"/>
              <a:t>SVM Model</a:t>
            </a:r>
          </a:p>
          <a:p>
            <a:endParaRPr lang="en-US" sz="900" b="1" dirty="0"/>
          </a:p>
          <a:p>
            <a:r>
              <a:rPr lang="en-US" i="1" dirty="0"/>
              <a:t>Using an SVM model allowed us to use moving averages to generate buy/sell signals since SVM models can handle multiple features. </a:t>
            </a:r>
          </a:p>
          <a:p>
            <a:endParaRPr lang="en-US" i="1" dirty="0"/>
          </a:p>
          <a:p>
            <a:r>
              <a:rPr lang="en-US" b="1" u="sng" dirty="0"/>
              <a:t>LSTM Model</a:t>
            </a:r>
          </a:p>
          <a:p>
            <a:endParaRPr lang="en-US" sz="900" b="1" dirty="0"/>
          </a:p>
          <a:p>
            <a:r>
              <a:rPr lang="en-US" i="1" dirty="0"/>
              <a:t>Long Short-Term models can be used for time series forecasting and are particularly good with volatile series as they can capture short-term patterns but also long-term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399302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18492-F1B5-4558-273B-A75EC29E3906}"/>
              </a:ext>
            </a:extLst>
          </p:cNvPr>
          <p:cNvSpPr txBox="1"/>
          <p:nvPr/>
        </p:nvSpPr>
        <p:spPr>
          <a:xfrm>
            <a:off x="1456814" y="1427872"/>
            <a:ext cx="6710290" cy="3477875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Exploration and cleanup process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Selecting the right date range and source for data (with recent prices)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For SVM, calculate returns, SMAs, shift the data, scale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For LSTM, had to create window size, scale and reshape the data</a:t>
            </a:r>
          </a:p>
          <a:p>
            <a:endParaRPr lang="en-US" i="1" dirty="0"/>
          </a:p>
          <a:p>
            <a:r>
              <a:rPr lang="en-US" b="1" u="sng" dirty="0"/>
              <a:t>Problems that arose</a:t>
            </a:r>
          </a:p>
          <a:p>
            <a:endParaRPr lang="en-US" sz="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Date range: couldn’t use data too far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Trickier preparing the data for LSTM </a:t>
            </a:r>
          </a:p>
          <a:p>
            <a:endParaRPr lang="en-US" i="1" dirty="0"/>
          </a:p>
          <a:p>
            <a:r>
              <a:rPr lang="en-US" b="1" u="sng" dirty="0"/>
              <a:t>Items of interest</a:t>
            </a:r>
          </a:p>
          <a:p>
            <a:endParaRPr lang="en-US" sz="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three models took under a minute to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SVM was the most complex in determining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Somewhat of a struggle knowing what the exact application would be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157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425637" cy="742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PROPHET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98DF5-F8F6-EEEC-2821-CB642CA8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1" y="1260922"/>
            <a:ext cx="4359336" cy="2510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9AC6F-FE4F-FAD1-8379-16143A15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09" y="1255752"/>
            <a:ext cx="3729871" cy="3268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425637" cy="742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D048E-B4C2-4084-E4DA-D4CCDCE9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4149"/>
            <a:ext cx="4302652" cy="1615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08782-8141-A68F-6AE0-D14F6B9DF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48" y="1670751"/>
            <a:ext cx="4145242" cy="18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425637" cy="742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41449-FFBB-855B-FCA7-6E4A8B0D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9" y="1315328"/>
            <a:ext cx="3518003" cy="2801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6CEC5-1D80-1E91-013A-9C62577D7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2" y="2222502"/>
            <a:ext cx="3817989" cy="9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1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0475" y="156350"/>
            <a:ext cx="4606200" cy="9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84" name="Google Shape;284;p14"/>
          <p:cNvSpPr txBox="1"/>
          <p:nvPr/>
        </p:nvSpPr>
        <p:spPr>
          <a:xfrm>
            <a:off x="442950" y="1610275"/>
            <a:ext cx="65193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All three models are informative but each have their own flaws to consider before trading with real money. The Prophet model produced a tight fit, but its future prediction is questionable. </a:t>
            </a:r>
            <a:r>
              <a:rPr lang="en-US" sz="2000" b="1" i="1" dirty="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2000" b="1" i="1" dirty="0">
                <a:latin typeface="Nunito"/>
                <a:ea typeface="Nunito"/>
                <a:cs typeface="Nunito"/>
                <a:sym typeface="Nunito"/>
              </a:rPr>
              <a:t>he SVM produced a profitable strategy but it is unclear how sustainable it would be. The LSTM produced a respectable R^2, but it didn’t do well during periods of high volatility.  </a:t>
            </a:r>
            <a:endParaRPr kumimoji="0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45B60-9917-90FC-844C-C137A3B2897D}"/>
              </a:ext>
            </a:extLst>
          </p:cNvPr>
          <p:cNvSpPr txBox="1"/>
          <p:nvPr/>
        </p:nvSpPr>
        <p:spPr>
          <a:xfrm>
            <a:off x="6379698" y="-41836"/>
            <a:ext cx="2764302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i="1" dirty="0">
                <a:latin typeface="Nunito" pitchFamily="2" charset="0"/>
                <a:hlinkClick r:id="rId3"/>
              </a:rPr>
              <a:t>Click for the project repo!</a:t>
            </a:r>
            <a:endParaRPr lang="en-US" i="1" dirty="0">
              <a:latin typeface="Nunito" pitchFamily="2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Postmortem</a:t>
            </a:r>
            <a:endParaRPr dirty="0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03800" y="1990049"/>
            <a:ext cx="7030500" cy="1117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Determining which models would be best suited for our purposes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Determining the appropriate time range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Determining the right inputs for new models (LSTM)</a:t>
            </a:r>
            <a:endParaRPr dirty="0"/>
          </a:p>
        </p:txBody>
      </p:sp>
      <p:sp>
        <p:nvSpPr>
          <p:cNvPr id="2" name="Google Shape;313;p19">
            <a:extLst>
              <a:ext uri="{FF2B5EF4-FFF2-40B4-BE49-F238E27FC236}">
                <a16:creationId xmlns:a16="http://schemas.microsoft.com/office/drawing/2014/main" id="{46D85194-3BCB-96D1-BF87-8245B0E7478E}"/>
              </a:ext>
            </a:extLst>
          </p:cNvPr>
          <p:cNvSpPr txBox="1">
            <a:spLocks/>
          </p:cNvSpPr>
          <p:nvPr/>
        </p:nvSpPr>
        <p:spPr>
          <a:xfrm>
            <a:off x="1303800" y="3357256"/>
            <a:ext cx="7030500" cy="128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Using hourly data</a:t>
            </a:r>
          </a:p>
          <a:p>
            <a:r>
              <a:rPr lang="en-US" dirty="0"/>
              <a:t>Playing with different inputs to predict Ethereum prices (beyond SMAs and time series) </a:t>
            </a:r>
          </a:p>
          <a:p>
            <a:r>
              <a:rPr lang="en-US" dirty="0"/>
              <a:t>Exploring other models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E02C5-F38F-C23E-A49B-B1393F23FA41}"/>
              </a:ext>
            </a:extLst>
          </p:cNvPr>
          <p:cNvSpPr txBox="1"/>
          <p:nvPr/>
        </p:nvSpPr>
        <p:spPr>
          <a:xfrm>
            <a:off x="1420836" y="1728065"/>
            <a:ext cx="239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" pitchFamily="2" charset="0"/>
              </a:rPr>
              <a:t>Difficulties that arose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4EB0B-27F6-CAA5-B6DB-2D69B97F55E5}"/>
              </a:ext>
            </a:extLst>
          </p:cNvPr>
          <p:cNvSpPr txBox="1"/>
          <p:nvPr/>
        </p:nvSpPr>
        <p:spPr>
          <a:xfrm>
            <a:off x="1420836" y="3049480"/>
            <a:ext cx="322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" pitchFamily="2" charset="0"/>
              </a:rPr>
              <a:t>What we would research next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408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project-machine</vt:lpstr>
      <vt:lpstr>Motivation and Summary</vt:lpstr>
      <vt:lpstr>Model Summary</vt:lpstr>
      <vt:lpstr>Pre-Processing</vt:lpstr>
      <vt:lpstr>PROPHET</vt:lpstr>
      <vt:lpstr>SVM</vt:lpstr>
      <vt:lpstr>LSTM</vt:lpstr>
      <vt:lpstr>Conclusion</vt:lpstr>
      <vt:lpstr>Postmortem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</dc:title>
  <dc:creator>Colin Cheesman</dc:creator>
  <cp:lastModifiedBy>Colin Cheesman</cp:lastModifiedBy>
  <cp:revision>11</cp:revision>
  <dcterms:modified xsi:type="dcterms:W3CDTF">2023-04-20T01:18:27Z</dcterms:modified>
</cp:coreProperties>
</file>