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p:scale>
          <a:sx n="69" d="100"/>
          <a:sy n="69" d="100"/>
        </p:scale>
        <p:origin x="-288" y="-30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53952-058F-481D-895A-FB4E8E353FEC}" type="datetimeFigureOut">
              <a:rPr lang="id-ID" smtClean="0"/>
              <a:t>10/10/2022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35CDD-DB85-4651-B81A-812CDA5978CE}" type="slidenum">
              <a:rPr lang="id-ID" smtClean="0"/>
              <a:t>‹#›</a:t>
            </a:fld>
            <a:endParaRPr lang="id-ID"/>
          </a:p>
        </p:txBody>
      </p:sp>
    </p:spTree>
    <p:extLst>
      <p:ext uri="{BB962C8B-B14F-4D97-AF65-F5344CB8AC3E}">
        <p14:creationId xmlns:p14="http://schemas.microsoft.com/office/powerpoint/2010/main" val="78811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0DC35CDD-DB85-4651-B81A-812CDA5978CE}" type="slidenum">
              <a:rPr lang="id-ID" smtClean="0"/>
              <a:t>1</a:t>
            </a:fld>
            <a:endParaRPr lang="id-ID"/>
          </a:p>
        </p:txBody>
      </p:sp>
    </p:spTree>
    <p:extLst>
      <p:ext uri="{BB962C8B-B14F-4D97-AF65-F5344CB8AC3E}">
        <p14:creationId xmlns:p14="http://schemas.microsoft.com/office/powerpoint/2010/main" val="207306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Casualties from Terrorism</a:t>
            </a:r>
            <a:endParaRPr dirty="0"/>
          </a:p>
          <a:p>
            <a:r>
              <a:rPr b="0" dirty="0"/>
              <a:t>No alt text provided</a:t>
            </a:r>
            <a:endParaRPr dirty="0"/>
          </a:p>
          <a:p>
            <a:endParaRPr dirty="0"/>
          </a:p>
          <a:p>
            <a:r>
              <a:rPr b="1" dirty="0"/>
              <a:t>Total Terrorism Attacks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Top 5 Target Type</a:t>
            </a:r>
            <a:endParaRPr dirty="0"/>
          </a:p>
          <a:p>
            <a:r>
              <a:rPr b="0" dirty="0"/>
              <a:t>No alt text provided</a:t>
            </a:r>
            <a:endParaRPr dirty="0"/>
          </a:p>
          <a:p>
            <a:endParaRPr dirty="0"/>
          </a:p>
          <a:p>
            <a:r>
              <a:rPr b="1" dirty="0"/>
              <a:t>Top 5 Attack Type</a:t>
            </a:r>
            <a:endParaRPr dirty="0"/>
          </a:p>
          <a:p>
            <a:r>
              <a:rPr b="0" dirty="0"/>
              <a:t>No alt text provided</a:t>
            </a:r>
            <a:endParaRPr dirty="0"/>
          </a:p>
          <a:p>
            <a:endParaRPr dirty="0"/>
          </a:p>
          <a:p>
            <a:r>
              <a:rPr b="1" dirty="0"/>
              <a:t>Top 5 Weapon Type</a:t>
            </a:r>
            <a:endParaRPr dirty="0"/>
          </a:p>
          <a:p>
            <a:r>
              <a:rPr b="0" dirty="0"/>
              <a:t>No alt text provided</a:t>
            </a:r>
            <a:endParaRPr dirty="0"/>
          </a:p>
          <a:p>
            <a:endParaRPr dirty="0"/>
          </a:p>
          <a:p>
            <a:r>
              <a:rPr b="1" dirty="0"/>
              <a:t>Top 5 Group Perpetrator</a:t>
            </a:r>
            <a:endParaRPr dirty="0"/>
          </a:p>
          <a:p>
            <a:r>
              <a:rPr b="0" dirty="0"/>
              <a:t>No alt text provided</a:t>
            </a:r>
            <a:endParaRPr dirty="0"/>
          </a:p>
          <a:p>
            <a:endParaRPr dirty="0"/>
          </a:p>
          <a:p>
            <a:r>
              <a:rPr b="1" dirty="0"/>
              <a:t>Word Cloud of Motive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slicer_showbox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app.powerbi.com/view?r=eyJrIjoiYzNjNjA3N2YtMjJiNy00Yzk1LTg4MDctZGZjZDgyNjE0MjcwIiwidCI6IjJlNjM1NWY1LTM3ZjEtNGJkMi05ZjQ2LWRlNDllZGQ1MTBjZCIsImMiOjEwfQ%3D%3D"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492a77c7-e781-419d-9b31-6d0ca33bc903?pbi_source=PowerPoi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492a77c7-e781-419d-9b31-6d0ca33bc90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492a77c7-e781-419d-9b31-6d0ca33bc903/?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GLOBAL TERRORISM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10/10/2022 2:53:35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10/10/2022 2:39:53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
        <p:nvSpPr>
          <p:cNvPr id="2" name="Text Placeholder 2">
            <a:extLst>
              <a:ext uri="{FF2B5EF4-FFF2-40B4-BE49-F238E27FC236}">
                <a16:creationId xmlns:a16="http://schemas.microsoft.com/office/drawing/2014/main" id="{D0075291-7F8A-724B-2D1D-C0018697BAB0}"/>
              </a:ext>
            </a:extLst>
          </p:cNvPr>
          <p:cNvSpPr txBox="1">
            <a:spLocks/>
          </p:cNvSpPr>
          <p:nvPr/>
        </p:nvSpPr>
        <p:spPr>
          <a:xfrm>
            <a:off x="810584" y="4216923"/>
            <a:ext cx="3093140" cy="2534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1400" dirty="0">
                <a:solidFill>
                  <a:schemeClr val="bg1"/>
                </a:solidFill>
                <a:hlinkClick r:id="rId7"/>
              </a:rPr>
              <a:t>View in Power BI (no need to login)</a:t>
            </a:r>
            <a:endParaRPr lang="en-US" sz="1400" dirty="0">
              <a:solidFill>
                <a:schemeClr val="bg1"/>
              </a:solidFill>
            </a:endParaRPr>
          </a:p>
        </p:txBody>
      </p:sp>
      <p:sp>
        <p:nvSpPr>
          <p:cNvPr id="3" name="TextBox 2">
            <a:extLst>
              <a:ext uri="{FF2B5EF4-FFF2-40B4-BE49-F238E27FC236}">
                <a16:creationId xmlns:a16="http://schemas.microsoft.com/office/drawing/2014/main" id="{E11B8B3C-9695-7A4A-4EF5-D02EF0A4978C}"/>
              </a:ext>
            </a:extLst>
          </p:cNvPr>
          <p:cNvSpPr txBox="1"/>
          <p:nvPr/>
        </p:nvSpPr>
        <p:spPr>
          <a:xfrm>
            <a:off x="988291" y="3839982"/>
            <a:ext cx="386644" cy="369332"/>
          </a:xfrm>
          <a:prstGeom prst="rect">
            <a:avLst/>
          </a:prstGeom>
          <a:noFill/>
        </p:spPr>
        <p:txBody>
          <a:bodyPr wrap="none" rtlCol="0">
            <a:spAutoFit/>
          </a:bodyPr>
          <a:lstStyle/>
          <a:p>
            <a:r>
              <a:rPr lang="en-US" dirty="0">
                <a:solidFill>
                  <a:schemeClr val="bg1"/>
                </a:solidFill>
              </a:rPr>
              <a:t>or</a:t>
            </a:r>
            <a:endParaRPr lang="id-ID" dirty="0">
              <a:solidFill>
                <a:schemeClr val="bg1"/>
              </a:solidFill>
            </a:endParaRP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Map ,shape ,slicer ,textbox ,shape ,textbox ,textbox ,textbox ,textbox ,textbox ,textbox ,textbox ,shape ,shape ,slicer ,Casualties from Terrorism ,Total Terrorism Attacks ,actionButton. Please refer to the notes on this slide for details">
            <a:hlinkClick r:id="rId3"/>
          </p:cNvPr>
          <p:cNvPicPr>
            <a:picLocks noChangeAspect="1"/>
          </p:cNvPicPr>
          <p:nvPr/>
        </p:nvPicPr>
        <p:blipFill>
          <a:blip r:embed="rId4"/>
          <a:stretch>
            <a:fillRect/>
          </a:stretch>
        </p:blipFill>
        <p:spPr>
          <a:xfrm>
            <a:off x="857250" y="0"/>
            <a:ext cx="10458450" cy="6858000"/>
          </a:xfrm>
          <a:prstGeom prst="rect">
            <a:avLst/>
          </a:prstGeom>
          <a:noFill/>
        </p:spPr>
      </p:pic>
      <p:sp>
        <p:nvSpPr>
          <p:cNvPr id="4" name="Title" hidden="1"/>
          <p:cNvSpPr>
            <a:spLocks noGrp="1"/>
          </p:cNvSpPr>
          <p:nvPr>
            <p:ph type="title"/>
          </p:nvPr>
        </p:nvSpPr>
        <p:spPr/>
        <p:txBody>
          <a:bodyPr/>
          <a:lstStyle/>
          <a:p>
            <a:r>
              <a:t>Main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Top 5 Target Type ,Top 5 Attack Type ,Top 5 Weapon Type ,Top 5 Group Perpetrator ,Word Cloud of Motive ,slicer ,slicer ,slicer ,actionButton ,textbox ,shape ,slicer_showbox ,actionButton. Please refer to the notes on this slide for details">
            <a:hlinkClick r:id="rId3"/>
          </p:cNvPr>
          <p:cNvPicPr>
            <a:picLocks noChangeAspect="1"/>
          </p:cNvPicPr>
          <p:nvPr/>
        </p:nvPicPr>
        <p:blipFill>
          <a:blip r:embed="rId4"/>
          <a:stretch>
            <a:fillRect/>
          </a:stretch>
        </p:blipFill>
        <p:spPr>
          <a:xfrm>
            <a:off x="857250" y="0"/>
            <a:ext cx="10458450" cy="6858000"/>
          </a:xfrm>
          <a:prstGeom prst="rect">
            <a:avLst/>
          </a:prstGeom>
          <a:noFill/>
        </p:spPr>
      </p:pic>
      <p:sp>
        <p:nvSpPr>
          <p:cNvPr id="4" name="Title" hidden="1"/>
          <p:cNvSpPr>
            <a:spLocks noGrp="1"/>
          </p:cNvSpPr>
          <p:nvPr>
            <p:ph type="title"/>
          </p:nvPr>
        </p:nvSpPr>
        <p:spPr/>
        <p:txBody>
          <a:bodyPr/>
          <a:lstStyle/>
          <a:p>
            <a:r>
              <a:t>Trend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229</Words>
  <Application>Microsoft Office PowerPoint</Application>
  <PresentationFormat>Widescreen</PresentationFormat>
  <Paragraphs>111</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Light</vt:lpstr>
      <vt:lpstr>Segoe UI Semibold</vt:lpstr>
      <vt:lpstr>Custom Design</vt:lpstr>
      <vt:lpstr>GLOBAL TERRORISM DASHBOARD</vt:lpstr>
      <vt:lpstr>Main Page</vt:lpstr>
      <vt:lpstr>Trend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Yemima Sipayung</cp:lastModifiedBy>
  <cp:revision>5</cp:revision>
  <dcterms:created xsi:type="dcterms:W3CDTF">2016-09-04T11:54:55Z</dcterms:created>
  <dcterms:modified xsi:type="dcterms:W3CDTF">2022-10-10T14:58:28Z</dcterms:modified>
</cp:coreProperties>
</file>