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1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1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3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8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85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3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43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8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4354059-13E4-45F3-A9AD-CC6AC53A1969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AF6D0AA-2766-4EE6-8466-9A73E64D6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F7F1-E092-4802-BA59-44ADED6D5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AWS Beanstalk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B22AA-F7A3-4058-BB94-F8E49CB3B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is…</a:t>
            </a:r>
          </a:p>
        </p:txBody>
      </p:sp>
    </p:spTree>
    <p:extLst>
      <p:ext uri="{BB962C8B-B14F-4D97-AF65-F5344CB8AC3E}">
        <p14:creationId xmlns:p14="http://schemas.microsoft.com/office/powerpoint/2010/main" val="106375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C63F-998B-41BB-831F-4D3A480B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AWS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EB7A-DE44-4DB0-8C4D-86C7B2D2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AWS Elastic Beanstalk is an easy-to-use service for deploying and scaling web applications and services.</a:t>
            </a:r>
          </a:p>
          <a:p>
            <a:r>
              <a:rPr lang="en-GB" dirty="0"/>
              <a:t>Languages: Java, .NET, PHP, Node.js, Python, Ruby, Go</a:t>
            </a:r>
          </a:p>
          <a:p>
            <a:r>
              <a:rPr lang="en-GB" dirty="0"/>
              <a:t>Web Containers: Apache, Nginx, Passenger, and IIS.</a:t>
            </a:r>
          </a:p>
        </p:txBody>
      </p:sp>
    </p:spTree>
    <p:extLst>
      <p:ext uri="{BB962C8B-B14F-4D97-AF65-F5344CB8AC3E}">
        <p14:creationId xmlns:p14="http://schemas.microsoft.com/office/powerpoint/2010/main" val="318834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FACF-B66E-4048-87BC-B8CF2CD4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B4B35-D376-454F-B147-E96180337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8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C63F-998B-41BB-831F-4D3A480B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EB7A-DE44-4DB0-8C4D-86C7B2D2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Streamlined web application deployment – no more logging in to admin servers!</a:t>
            </a:r>
          </a:p>
          <a:p>
            <a:r>
              <a:rPr lang="en-GB" dirty="0"/>
              <a:t>Logical grouping of infrastructures – no more eyeballing though pages of EC2 instances!</a:t>
            </a:r>
          </a:p>
          <a:p>
            <a:r>
              <a:rPr lang="en-GB" dirty="0"/>
              <a:t>Migration candidates:</a:t>
            </a:r>
          </a:p>
          <a:p>
            <a:pPr lvl="1"/>
            <a:r>
              <a:rPr lang="en-GB" dirty="0"/>
              <a:t>VSM tools (</a:t>
            </a:r>
            <a:r>
              <a:rPr lang="en-GB" dirty="0" err="1"/>
              <a:t>vsm</a:t>
            </a:r>
            <a:r>
              <a:rPr lang="en-GB" dirty="0"/>
              <a:t> server,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pricer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Web Services</a:t>
            </a:r>
          </a:p>
          <a:p>
            <a:pPr lvl="1"/>
            <a:r>
              <a:rPr lang="en-GB" dirty="0"/>
              <a:t>API Services</a:t>
            </a:r>
          </a:p>
        </p:txBody>
      </p:sp>
    </p:spTree>
    <p:extLst>
      <p:ext uri="{BB962C8B-B14F-4D97-AF65-F5344CB8AC3E}">
        <p14:creationId xmlns:p14="http://schemas.microsoft.com/office/powerpoint/2010/main" val="332593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5E70-E801-4665-B609-E30FA5B3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85488-FAF6-4091-943D-958D3490B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5347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790</TotalTime>
  <Words>103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AWS Beanstalk</vt:lpstr>
      <vt:lpstr>What is AWS Beanstalk</vt:lpstr>
      <vt:lpstr>Demo!</vt:lpstr>
      <vt:lpstr>Benefits</vt:lpstr>
      <vt:lpstr>Qs?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Beanstalk</dc:title>
  <dc:creator>Yeming Huang</dc:creator>
  <cp:lastModifiedBy>Yeming Huang</cp:lastModifiedBy>
  <cp:revision>4</cp:revision>
  <dcterms:created xsi:type="dcterms:W3CDTF">2019-04-17T20:22:23Z</dcterms:created>
  <dcterms:modified xsi:type="dcterms:W3CDTF">2019-04-18T09:32:38Z</dcterms:modified>
</cp:coreProperties>
</file>