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C6E7-13D3-47CE-83E0-AFF3E7E1D097}" type="datetimeFigureOut">
              <a:rPr lang="en-US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9C66-F939-4C1E-AE2C-B2161491A2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19C66-F939-4C1E-AE2C-B2161491A26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19C66-F939-4C1E-AE2C-B2161491A26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19C66-F939-4C1E-AE2C-B2161491A26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19C66-F939-4C1E-AE2C-B2161491A26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13" y="1219309"/>
            <a:ext cx="12155488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/>
              <a:t>step1: </a:t>
            </a:r>
            <a:r>
              <a:rPr lang="en-US"/>
              <a:t>Join Bot </a:t>
            </a:r>
            <a:r>
              <a:rPr lang="en-US" b="1"/>
              <a:t>Chatlet creator</a:t>
            </a:r>
          </a:p>
          <a:p>
            <a:r>
              <a:rPr lang="en-US" b="1">
                <a:latin typeface="Calibri" charset="0"/>
              </a:rPr>
              <a:t>Step2: </a:t>
            </a:r>
            <a:r>
              <a:rPr lang="en-US">
                <a:latin typeface="Calibri" charset="0"/>
              </a:rPr>
              <a:t>Type create in the Bot and click on chatlet button posted by bot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67" y="2026227"/>
            <a:ext cx="315458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If you check on </a:t>
            </a:r>
            <a:r>
              <a:rPr lang="en-US" sz="1400" b="1"/>
              <a:t>Text </a:t>
            </a:r>
            <a:r>
              <a:rPr lang="en-US" sz="1400"/>
              <a:t>this field will appear.In this fields you can write your 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2224" y="1645920"/>
            <a:ext cx="315458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You can design your chatlet by checking on HTML and writing chatlet in HTML code.</a:t>
            </a:r>
          </a:p>
        </p:txBody>
      </p:sp>
      <p:pic>
        <p:nvPicPr>
          <p:cNvPr id="4" name="Picture 3" descr="c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38" y="1852383"/>
            <a:ext cx="4127296" cy="481344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flipV="1">
            <a:off x="3092263" y="2062344"/>
            <a:ext cx="2397540" cy="257694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6773703" y="2057399"/>
            <a:ext cx="1889929" cy="9144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82686" y="3201884"/>
            <a:ext cx="3154586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Click on dropdown 'Create' and select option 'Create Reply Screen' to create the chatlet. You can Shoe or hide Reply screen/Detail/comments.</a:t>
            </a:r>
          </a:p>
          <a:p>
            <a:endParaRPr lang="en-US" sz="1400"/>
          </a:p>
        </p:txBody>
      </p:sp>
      <p:pic>
        <p:nvPicPr>
          <p:cNvPr id="5" name="Picture 4" descr="ch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020" y="3465051"/>
            <a:ext cx="1205759" cy="963612"/>
          </a:xfrm>
          <a:prstGeom prst="rect">
            <a:avLst/>
          </a:prstGeom>
        </p:spPr>
      </p:pic>
      <p:pic>
        <p:nvPicPr>
          <p:cNvPr id="6" name="Picture 5" descr="ch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450" y="3430588"/>
            <a:ext cx="1012825" cy="595573"/>
          </a:xfrm>
          <a:prstGeom prst="rect">
            <a:avLst/>
          </a:prstGeom>
        </p:spPr>
      </p:pic>
      <p:pic>
        <p:nvPicPr>
          <p:cNvPr id="12" name="Picture 11" descr="ch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427" y="3425660"/>
            <a:ext cx="1012825" cy="595573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0920000">
            <a:off x="4876822" y="3301990"/>
            <a:ext cx="153988" cy="2005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920000">
            <a:off x="7080195" y="3296951"/>
            <a:ext cx="153988" cy="2005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920000">
            <a:off x="5954640" y="3299614"/>
            <a:ext cx="153988" cy="2005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094219" y="3216552"/>
            <a:ext cx="1652438" cy="204449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108155" y="4668551"/>
            <a:ext cx="315458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You can see here how your chatlet will look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3280440" y="5098228"/>
            <a:ext cx="1535351" cy="391898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127731" y="810393"/>
            <a:ext cx="12155488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/>
              <a:t>You can use this bot to </a:t>
            </a:r>
            <a:r>
              <a:rPr lang="en-US">
                <a:latin typeface="Calibri" charset="0"/>
              </a:rPr>
              <a:t>create more advanced chatlets and customize them using HTML code.</a:t>
            </a:r>
            <a:endParaRPr lang="en-US" dirty="0">
              <a:latin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6243" y="159736"/>
            <a:ext cx="3154586" cy="369332"/>
          </a:xfrm>
          <a:prstGeom prst="rect">
            <a:avLst/>
          </a:prstGeom>
          <a:solidFill>
            <a:schemeClr val="bg1"/>
          </a:solidFill>
        </p:spPr>
        <p:txBody>
          <a:bodyPr rtlCol="0" anchor="t">
            <a:spAutoFit/>
          </a:bodyPr>
          <a:lstStyle/>
          <a:p>
            <a:r>
              <a:rPr lang="en-US" b="1"/>
              <a:t>Chatlet creator user manual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469" y="349134"/>
            <a:ext cx="12155808" cy="95410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000" b="1"/>
          </a:p>
          <a:p>
            <a:r>
              <a:rPr lang="en-US" b="1"/>
              <a:t>step2: </a:t>
            </a:r>
            <a:r>
              <a:rPr lang="en-US" dirty="0">
                <a:latin typeface="Calibri" charset="0"/>
              </a:rPr>
              <a:t>Click on dropdown 'Create' and go to option 'Create Reply Screen' to create the chatlet. You will reach this page</a:t>
            </a:r>
          </a:p>
          <a:p>
            <a:endParaRPr lang="en-US" dirty="0">
              <a:latin typeface="Calibri" charset="0"/>
            </a:endParaRPr>
          </a:p>
        </p:txBody>
      </p:sp>
      <p:pic>
        <p:nvPicPr>
          <p:cNvPr id="3" name="Picture 2" descr="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32" y="1283632"/>
            <a:ext cx="5903664" cy="3816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134" y="1664624"/>
            <a:ext cx="2743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You can add these colored tabs by drag and dropping on right blank space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2959982" y="1974273"/>
            <a:ext cx="914400" cy="91440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99" y="1585624"/>
            <a:ext cx="7401500" cy="4208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-24938" y="336665"/>
            <a:ext cx="12155808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sz="2000" b="1"/>
          </a:p>
          <a:p>
            <a:r>
              <a:rPr lang="en-US" b="1" dirty="0"/>
              <a:t>Example: </a:t>
            </a:r>
            <a:r>
              <a:rPr lang="en-US" dirty="0"/>
              <a:t>Drag </a:t>
            </a:r>
            <a:r>
              <a:rPr lang="en-US" b="1" dirty="0"/>
              <a:t>Text </a:t>
            </a:r>
            <a:r>
              <a:rPr lang="en-US" dirty="0"/>
              <a:t>field you will get this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33" y="1889067"/>
            <a:ext cx="27432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You can edit your fields from here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2922581" y="2065710"/>
            <a:ext cx="1911701" cy="220287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8439743" y="586047"/>
            <a:ext cx="2743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Add and remove same field from here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9157113" y="1311381"/>
            <a:ext cx="1438101" cy="135072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709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4938" y="336665"/>
            <a:ext cx="12155808" cy="67710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000" b="1"/>
          </a:p>
          <a:p>
            <a:r>
              <a:rPr lang="en-US" b="1"/>
              <a:t>step3: </a:t>
            </a:r>
            <a:r>
              <a:rPr lang="en-US"/>
              <a:t>Once you are done with designing your replies screen go back to previous tab and click on 'Done' </a:t>
            </a:r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981" y="2101042"/>
            <a:ext cx="2743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spAutoFit/>
          </a:bodyPr>
          <a:lstStyle/>
          <a:p>
            <a:r>
              <a:rPr lang="en-US" sz="1400"/>
              <a:t>1.After clicking on option 'Done' this field will appear write email and click on send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508498" y="2510444"/>
            <a:ext cx="2023897" cy="889462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0" descr="ch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53" y="1161962"/>
            <a:ext cx="3871497" cy="41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3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46</cp:revision>
  <dcterms:created xsi:type="dcterms:W3CDTF">2013-07-15T20:26:40Z</dcterms:created>
  <dcterms:modified xsi:type="dcterms:W3CDTF">2015-07-09T07:42:20Z</dcterms:modified>
</cp:coreProperties>
</file>