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sp>
        <p:nvSpPr>
          <p:cNvPr id="39" name="Shape 39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E8E8E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E8E8E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E8E8E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E8E8E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E8E8E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E8E8E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E8E8E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E8E8E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E8E8E"/>
              </a:buClr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07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5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6" Type="http://schemas.openxmlformats.org/officeDocument/2006/relationships/image" Target="../media/image08.png"/><Relationship Id="rId5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6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6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6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6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546" y="1670848"/>
            <a:ext cx="1354799" cy="35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142955"/>
            <a:ext cx="2484000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256425" y="3435233"/>
            <a:ext cx="2724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ZA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Mobile Messenger.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360" y="6376623"/>
            <a:ext cx="606000" cy="48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076" y="1020379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Evernote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898" y="2094650"/>
            <a:ext cx="1370099" cy="4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Entering the keyword "</a:t>
            </a:r>
            <a:r>
              <a:rPr lang="en-ZA" sz="1200">
                <a:solidFill>
                  <a:srgbClr val="7F7F7F"/>
                </a:solidFill>
              </a:rPr>
              <a:t>help</a:t>
            </a:r>
            <a:r>
              <a:rPr b="0" baseline="0" i="0" lang="en-ZA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post a chatlet.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227628" y="5572125"/>
            <a:ext cx="3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ZA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token/pin is generated after sign in.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9900" y="1590852"/>
            <a:ext cx="2136699" cy="379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>
            <a:off x="1441846" y="2225680"/>
            <a:ext cx="514499" cy="6599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1" name="Shape 121"/>
          <p:cNvSpPr txBox="1"/>
          <p:nvPr/>
        </p:nvSpPr>
        <p:spPr>
          <a:xfrm>
            <a:off x="4207975" y="1079400"/>
            <a:ext cx="48569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58585"/>
              </a:buClr>
              <a:buSzPct val="25000"/>
              <a:buFont typeface="Arial"/>
              <a:buNone/>
            </a:pP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Now with "</a:t>
            </a:r>
            <a:r>
              <a:rPr lang="en-ZA" sz="20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Evernote</a:t>
            </a: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" integration on Teamchat </a:t>
            </a:r>
            <a:r>
              <a:rPr lang="en-ZA" sz="2000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stay updated to your evernotes.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50" y="1632950"/>
            <a:ext cx="2276699" cy="4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243" y="2251951"/>
            <a:ext cx="2009461" cy="357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4344" y="1871070"/>
            <a:ext cx="2276699" cy="4047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>
            <a:endCxn id="131" idx="0"/>
          </p:cNvCxnSpPr>
          <p:nvPr/>
        </p:nvCxnSpPr>
        <p:spPr>
          <a:xfrm flipH="1" rot="10800000">
            <a:off x="3057794" y="1871070"/>
            <a:ext cx="4284900" cy="3574500"/>
          </a:xfrm>
          <a:prstGeom prst="bentConnector4">
            <a:avLst>
              <a:gd fmla="val 28542" name="adj1"/>
              <a:gd fmla="val 106662" name="adj2"/>
            </a:avLst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/>
        </p:nvSpPr>
        <p:spPr>
          <a:xfrm>
            <a:off x="145600" y="5081625"/>
            <a:ext cx="14268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Type ‘connect’ to configure your evernote account.</a:t>
            </a:r>
          </a:p>
        </p:txBody>
      </p:sp>
      <p:cxnSp>
        <p:nvCxnSpPr>
          <p:cNvPr id="134" name="Shape 134"/>
          <p:cNvCxnSpPr>
            <a:endCxn id="133" idx="0"/>
          </p:cNvCxnSpPr>
          <p:nvPr/>
        </p:nvCxnSpPr>
        <p:spPr>
          <a:xfrm flipH="1">
            <a:off x="859000" y="4746825"/>
            <a:ext cx="1048500" cy="334800"/>
          </a:xfrm>
          <a:prstGeom prst="bentConnector2">
            <a:avLst/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4357127" y="2722825"/>
            <a:ext cx="1847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A link is posted by the bot. Clicking on the link takes us to browser.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50" y="1632950"/>
            <a:ext cx="2276699" cy="4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870752" y="1033825"/>
            <a:ext cx="1847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Select task from the dropdown button.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900" y="2132699"/>
            <a:ext cx="2093725" cy="372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9200" y="1667175"/>
            <a:ext cx="12231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If correct credential are input the bot post a success message.</a:t>
            </a:r>
          </a:p>
        </p:txBody>
      </p:sp>
      <p:cxnSp>
        <p:nvCxnSpPr>
          <p:cNvPr id="147" name="Shape 147"/>
          <p:cNvCxnSpPr>
            <a:endCxn id="146" idx="2"/>
          </p:cNvCxnSpPr>
          <p:nvPr/>
        </p:nvCxnSpPr>
        <p:spPr>
          <a:xfrm rot="10800000">
            <a:off x="720750" y="2628075"/>
            <a:ext cx="1201200" cy="182100"/>
          </a:xfrm>
          <a:prstGeom prst="bentConnector2">
            <a:avLst/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8" name="Shape 148"/>
          <p:cNvSpPr txBox="1"/>
          <p:nvPr/>
        </p:nvSpPr>
        <p:spPr>
          <a:xfrm>
            <a:off x="139100" y="3366950"/>
            <a:ext cx="1637399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To perform different tasks type keyword “myevernote”.</a:t>
            </a:r>
          </a:p>
        </p:txBody>
      </p:sp>
      <p:cxnSp>
        <p:nvCxnSpPr>
          <p:cNvPr id="149" name="Shape 149"/>
          <p:cNvCxnSpPr>
            <a:endCxn id="148" idx="0"/>
          </p:cNvCxnSpPr>
          <p:nvPr/>
        </p:nvCxnSpPr>
        <p:spPr>
          <a:xfrm flipH="1">
            <a:off x="957799" y="3115849"/>
            <a:ext cx="1134900" cy="251100"/>
          </a:xfrm>
          <a:prstGeom prst="bentConnector2">
            <a:avLst/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443" y="2035400"/>
            <a:ext cx="1924724" cy="3421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endCxn id="150" idx="0"/>
          </p:cNvCxnSpPr>
          <p:nvPr/>
        </p:nvCxnSpPr>
        <p:spPr>
          <a:xfrm flipH="1" rot="10800000">
            <a:off x="2766506" y="2035399"/>
            <a:ext cx="3456300" cy="1983300"/>
          </a:xfrm>
          <a:prstGeom prst="bentConnector4">
            <a:avLst>
              <a:gd fmla="val 41285" name="adj1"/>
              <a:gd fmla="val 112007" name="adj2"/>
            </a:avLst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2" name="Shape 152"/>
          <p:cNvCxnSpPr>
            <a:stCxn id="150" idx="2"/>
          </p:cNvCxnSpPr>
          <p:nvPr/>
        </p:nvCxnSpPr>
        <p:spPr>
          <a:xfrm flipH="1" rot="5400000">
            <a:off x="4510856" y="3745173"/>
            <a:ext cx="695700" cy="2728200"/>
          </a:xfrm>
          <a:prstGeom prst="bentConnector4">
            <a:avLst>
              <a:gd fmla="val -34228" name="adj1"/>
              <a:gd fmla="val 67637" name="adj2"/>
            </a:avLst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3" name="Shape 153"/>
          <p:cNvSpPr/>
          <p:nvPr/>
        </p:nvSpPr>
        <p:spPr>
          <a:xfrm>
            <a:off x="1914700" y="5139850"/>
            <a:ext cx="2016600" cy="42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50" y="1632950"/>
            <a:ext cx="2276699" cy="4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Add note on Evernote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870752" y="1033825"/>
            <a:ext cx="1847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Select task from the dropdown button.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900" y="2132699"/>
            <a:ext cx="2093725" cy="372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09200" y="1667175"/>
            <a:ext cx="1579800" cy="8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If correct credential are input the bot post a success message.</a:t>
            </a:r>
          </a:p>
        </p:txBody>
      </p:sp>
      <p:cxnSp>
        <p:nvCxnSpPr>
          <p:cNvPr id="165" name="Shape 165"/>
          <p:cNvCxnSpPr>
            <a:endCxn id="164" idx="2"/>
          </p:cNvCxnSpPr>
          <p:nvPr/>
        </p:nvCxnSpPr>
        <p:spPr>
          <a:xfrm rot="10800000">
            <a:off x="899100" y="2555474"/>
            <a:ext cx="1201200" cy="182100"/>
          </a:xfrm>
          <a:prstGeom prst="bentConnector2">
            <a:avLst/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6" name="Shape 166"/>
          <p:cNvSpPr txBox="1"/>
          <p:nvPr/>
        </p:nvSpPr>
        <p:spPr>
          <a:xfrm>
            <a:off x="139100" y="3366950"/>
            <a:ext cx="1637399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To perform different tasks type keyword “myevernote”.</a:t>
            </a:r>
          </a:p>
        </p:txBody>
      </p:sp>
      <p:cxnSp>
        <p:nvCxnSpPr>
          <p:cNvPr id="167" name="Shape 167"/>
          <p:cNvCxnSpPr>
            <a:endCxn id="166" idx="0"/>
          </p:cNvCxnSpPr>
          <p:nvPr/>
        </p:nvCxnSpPr>
        <p:spPr>
          <a:xfrm flipH="1">
            <a:off x="957799" y="3108650"/>
            <a:ext cx="971400" cy="258300"/>
          </a:xfrm>
          <a:prstGeom prst="bentConnector2">
            <a:avLst/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443" y="2035400"/>
            <a:ext cx="1924724" cy="3421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>
            <a:endCxn id="168" idx="0"/>
          </p:cNvCxnSpPr>
          <p:nvPr/>
        </p:nvCxnSpPr>
        <p:spPr>
          <a:xfrm flipH="1" rot="10800000">
            <a:off x="2766506" y="2035399"/>
            <a:ext cx="3456300" cy="1983300"/>
          </a:xfrm>
          <a:prstGeom prst="bentConnector4">
            <a:avLst>
              <a:gd fmla="val 41285" name="adj1"/>
              <a:gd fmla="val 112007" name="adj2"/>
            </a:avLst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0" name="Shape 170"/>
          <p:cNvCxnSpPr>
            <a:stCxn id="168" idx="2"/>
          </p:cNvCxnSpPr>
          <p:nvPr/>
        </p:nvCxnSpPr>
        <p:spPr>
          <a:xfrm flipH="1" rot="5400000">
            <a:off x="4510856" y="3745173"/>
            <a:ext cx="695700" cy="2728200"/>
          </a:xfrm>
          <a:prstGeom prst="bentConnector4">
            <a:avLst>
              <a:gd fmla="val -34228" name="adj1"/>
              <a:gd fmla="val 67637" name="adj2"/>
            </a:avLst>
          </a:prstGeom>
          <a:noFill/>
          <a:ln cap="flat" cmpd="sng" w="19050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1" name="Shape 171"/>
          <p:cNvSpPr/>
          <p:nvPr/>
        </p:nvSpPr>
        <p:spPr>
          <a:xfrm>
            <a:off x="1914700" y="5139850"/>
            <a:ext cx="2016600" cy="42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50" y="1632950"/>
            <a:ext cx="2276699" cy="4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Add note on Evernote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9200" y="2273525"/>
            <a:ext cx="2009423" cy="35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04125" y="5052325"/>
            <a:ext cx="1455900" cy="79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Message shows successful creation of notes.</a:t>
            </a:r>
          </a:p>
        </p:txBody>
      </p:sp>
      <p:cxnSp>
        <p:nvCxnSpPr>
          <p:cNvPr id="182" name="Shape 182"/>
          <p:cNvCxnSpPr>
            <a:endCxn id="181" idx="0"/>
          </p:cNvCxnSpPr>
          <p:nvPr/>
        </p:nvCxnSpPr>
        <p:spPr>
          <a:xfrm flipH="1">
            <a:off x="932075" y="4732224"/>
            <a:ext cx="960900" cy="320100"/>
          </a:xfrm>
          <a:prstGeom prst="bentConnector2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819" y="1702091"/>
            <a:ext cx="2330850" cy="41437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>
            <a:stCxn id="180" idx="3"/>
            <a:endCxn id="183" idx="0"/>
          </p:cNvCxnSpPr>
          <p:nvPr/>
        </p:nvCxnSpPr>
        <p:spPr>
          <a:xfrm flipH="1" rot="10800000">
            <a:off x="3938623" y="1701974"/>
            <a:ext cx="2925600" cy="2357700"/>
          </a:xfrm>
          <a:prstGeom prst="bentConnector4">
            <a:avLst>
              <a:gd fmla="val 30083" name="adj1"/>
              <a:gd fmla="val 110095" name="adj2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3625599" y="4761275"/>
            <a:ext cx="1907400" cy="0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50" y="1632950"/>
            <a:ext cx="2276699" cy="4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204133" y="22691"/>
            <a:ext cx="8860799" cy="146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View notes on Evernote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440950" y="3641450"/>
            <a:ext cx="1907400" cy="62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Select view notes from the dropdown button.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550" y="2223825"/>
            <a:ext cx="2025224" cy="3600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 rot="10800000">
            <a:off x="-232925" y="-87424"/>
            <a:ext cx="58200" cy="131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endCxn id="194" idx="0"/>
          </p:cNvCxnSpPr>
          <p:nvPr/>
        </p:nvCxnSpPr>
        <p:spPr>
          <a:xfrm>
            <a:off x="3880549" y="3436249"/>
            <a:ext cx="1514100" cy="205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94" idx="2"/>
          </p:cNvCxnSpPr>
          <p:nvPr/>
        </p:nvCxnSpPr>
        <p:spPr>
          <a:xfrm rot="5400000">
            <a:off x="4478000" y="3836299"/>
            <a:ext cx="486600" cy="1346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059832" y="2934072"/>
            <a:ext cx="27615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86CA"/>
              </a:buClr>
              <a:buSzPct val="25000"/>
              <a:buFont typeface="Arial"/>
              <a:buNone/>
            </a:pPr>
            <a:r>
              <a:rPr b="0" baseline="0" i="0" lang="en-ZA" sz="3950" u="none" cap="none" strike="noStrike">
                <a:solidFill>
                  <a:srgbClr val="0086C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25479" l="0" r="0" t="25289"/>
          <a:stretch/>
        </p:blipFill>
        <p:spPr>
          <a:xfrm>
            <a:off x="2627783" y="2307101"/>
            <a:ext cx="3600399" cy="88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amChat">
      <a:dk1>
        <a:srgbClr val="0C0C0C"/>
      </a:dk1>
      <a:lt1>
        <a:srgbClr val="FFFFFF"/>
      </a:lt1>
      <a:dk2>
        <a:srgbClr val="3998D4"/>
      </a:dk2>
      <a:lt2>
        <a:srgbClr val="EEECE1"/>
      </a:lt2>
      <a:accent1>
        <a:srgbClr val="3998D4"/>
      </a:accent1>
      <a:accent2>
        <a:srgbClr val="424A5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8D4"/>
      </a:hlink>
      <a:folHlink>
        <a:srgbClr val="399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