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2" Type="http://schemas.openxmlformats.org/officeDocument/2006/relationships/image" Target="../media/image0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E8E8E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E8E8E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E8E8E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  <p:sp>
        <p:nvSpPr>
          <p:cNvPr id="39" name="Shape 39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968" y="6595885"/>
            <a:ext cx="837971" cy="1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954016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The Smart Mobile Messenger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584488" y="6567154"/>
            <a:ext cx="18722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-ZA" sz="1000" u="none" cap="none" strike="noStrike">
                <a:solidFill>
                  <a:schemeClr val="dk2"/>
                </a:solidFill>
                <a:latin typeface="PT Sans"/>
                <a:ea typeface="PT Sans"/>
                <a:cs typeface="PT Sans"/>
                <a:sym typeface="PT Sans"/>
              </a:rPr>
              <a:t>© Copyright 2014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E8E8E"/>
              </a:buClr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E8E8E"/>
              </a:buClr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E8E8E"/>
              </a:buClr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E8E8E"/>
              </a:buClr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E8E8E"/>
              </a:buClr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E8E8E"/>
              </a:buClr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E8E8E"/>
              </a:buClr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E8E8E"/>
              </a:buClr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E8E8E"/>
              </a:buClr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None/>
              <a:defRPr/>
            </a:lvl1pPr>
            <a:lvl2pPr indent="0" marL="457200" rtl="0">
              <a:spcBef>
                <a:spcPts val="0"/>
              </a:spcBef>
              <a:buNone/>
              <a:defRPr/>
            </a:lvl2pPr>
            <a:lvl3pPr indent="0" marL="914400" rtl="0">
              <a:spcBef>
                <a:spcPts val="0"/>
              </a:spcBef>
              <a:buNone/>
              <a:defRPr/>
            </a:lvl3pPr>
            <a:lvl4pPr indent="0" marL="1371600" rtl="0">
              <a:spcBef>
                <a:spcPts val="0"/>
              </a:spcBef>
              <a:buNone/>
              <a:defRPr/>
            </a:lvl4pPr>
            <a:lvl5pPr indent="0" marL="1828800" rtl="0">
              <a:spcBef>
                <a:spcPts val="0"/>
              </a:spcBef>
              <a:buNone/>
              <a:defRPr/>
            </a:lvl5pPr>
            <a:lvl6pPr indent="0" marL="2286000" rtl="0">
              <a:spcBef>
                <a:spcPts val="0"/>
              </a:spcBef>
              <a:buNone/>
              <a:defRPr/>
            </a:lvl6pPr>
            <a:lvl7pPr indent="0" marL="2743200" rtl="0">
              <a:spcBef>
                <a:spcPts val="0"/>
              </a:spcBef>
              <a:buNone/>
              <a:defRPr/>
            </a:lvl7pPr>
            <a:lvl8pPr indent="0" marL="3200400" rtl="0">
              <a:spcBef>
                <a:spcPts val="0"/>
              </a:spcBef>
              <a:buNone/>
              <a:defRPr/>
            </a:lvl8pPr>
            <a:lvl9pPr indent="0" marL="3657600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4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5F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rgbClr val="8E8E8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ZA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07.png"/><Relationship Id="rId5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5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6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6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546" y="1670848"/>
            <a:ext cx="1354905" cy="351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3142955"/>
            <a:ext cx="2483995" cy="52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ctrTitle"/>
          </p:nvPr>
        </p:nvSpPr>
        <p:spPr>
          <a:xfrm>
            <a:off x="3256425" y="3435233"/>
            <a:ext cx="2724178" cy="425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ZA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Smart Mobile Messenger.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360" y="6376623"/>
            <a:ext cx="606136" cy="48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059832" y="2934072"/>
            <a:ext cx="27615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86CA"/>
              </a:buClr>
              <a:buSzPct val="25000"/>
              <a:buFont typeface="Arial"/>
              <a:buNone/>
            </a:pPr>
            <a:r>
              <a:rPr b="0" baseline="0" i="0" lang="en-ZA" sz="3950" u="none" cap="none" strike="noStrike">
                <a:solidFill>
                  <a:srgbClr val="0086CA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25479" l="0" r="0" t="25289"/>
          <a:stretch/>
        </p:blipFill>
        <p:spPr>
          <a:xfrm>
            <a:off x="2627783" y="2307101"/>
            <a:ext cx="3600399" cy="88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71" cy="47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024" y="1077125"/>
            <a:ext cx="2520299" cy="53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141600" y="-1"/>
            <a:ext cx="8860799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0" y="2146175"/>
            <a:ext cx="1624799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lang="en-ZA" sz="1200">
                <a:solidFill>
                  <a:srgbClr val="7F7F7F"/>
                </a:solidFill>
              </a:rPr>
              <a:t>Type the keyword “help” to view all the commands available in the room.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5962" y="1077125"/>
            <a:ext cx="2520299" cy="53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666250" y="3589175"/>
            <a:ext cx="1477799" cy="4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ZA" sz="1000">
                <a:solidFill>
                  <a:srgbClr val="7F7F7F"/>
                </a:solidFill>
              </a:rPr>
              <a:t>Enter the email ID of your hipchat account.</a:t>
            </a:r>
          </a:p>
        </p:txBody>
      </p:sp>
      <p:sp>
        <p:nvSpPr>
          <p:cNvPr id="120" name="Shape 120"/>
          <p:cNvSpPr/>
          <p:nvPr/>
        </p:nvSpPr>
        <p:spPr>
          <a:xfrm>
            <a:off x="8417050" y="5500125"/>
            <a:ext cx="2239199" cy="251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5700" y="1699224"/>
            <a:ext cx="2239198" cy="398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6272" y="1699224"/>
            <a:ext cx="2239198" cy="3980798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3" name="Shape 123"/>
          <p:cNvCxnSpPr>
            <a:endCxn id="119" idx="0"/>
          </p:cNvCxnSpPr>
          <p:nvPr/>
        </p:nvCxnSpPr>
        <p:spPr>
          <a:xfrm>
            <a:off x="6173750" y="3312574"/>
            <a:ext cx="2231400" cy="276600"/>
          </a:xfrm>
          <a:prstGeom prst="bentConnector2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24" name="Shape 124"/>
          <p:cNvCxnSpPr>
            <a:stCxn id="119" idx="2"/>
          </p:cNvCxnSpPr>
          <p:nvPr/>
        </p:nvCxnSpPr>
        <p:spPr>
          <a:xfrm rot="5400000">
            <a:off x="7797199" y="3585424"/>
            <a:ext cx="127500" cy="1088400"/>
          </a:xfrm>
          <a:prstGeom prst="bentConnector2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25" name="Shape 125"/>
          <p:cNvSpPr/>
          <p:nvPr/>
        </p:nvSpPr>
        <p:spPr>
          <a:xfrm>
            <a:off x="5336425" y="4550150"/>
            <a:ext cx="2125799" cy="8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024" y="1077125"/>
            <a:ext cx="2520299" cy="53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141600" y="-1"/>
            <a:ext cx="8860799" cy="11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103" y="1699263"/>
            <a:ext cx="2239198" cy="398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4437525" y="4711850"/>
            <a:ext cx="30578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 sz="1200">
                <a:solidFill>
                  <a:srgbClr val="7F7F7F"/>
                </a:solidFill>
              </a:rPr>
              <a:t>Enter the api and notify token to get started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71" cy="47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800" y="1185950"/>
            <a:ext cx="2549700" cy="53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x="204125" y="22699"/>
            <a:ext cx="8860799" cy="116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615025" y="1032725"/>
            <a:ext cx="3944700" cy="8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ZA">
                <a:solidFill>
                  <a:srgbClr val="666666"/>
                </a:solidFill>
              </a:rPr>
              <a:t>To view all the rooms present in your hipchat account type keyword “viewrooms”.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976" y="1803400"/>
            <a:ext cx="2262276" cy="402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1500700" y="4276175"/>
            <a:ext cx="2194500" cy="1290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800" y="1185950"/>
            <a:ext cx="2549700" cy="53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204125" y="22699"/>
            <a:ext cx="8860799" cy="116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615025" y="1032725"/>
            <a:ext cx="3944700" cy="8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666666"/>
                </a:solidFill>
              </a:rPr>
              <a:t>To create rooms on your hipchat account type keyword “createroom”.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854" y="1803399"/>
            <a:ext cx="2262276" cy="402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1674" y="2157025"/>
            <a:ext cx="2063375" cy="366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800" y="1185950"/>
            <a:ext cx="2549700" cy="53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204125" y="22699"/>
            <a:ext cx="8860799" cy="116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615025" y="1032725"/>
            <a:ext cx="3944700" cy="8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666666"/>
                </a:solidFill>
              </a:rPr>
              <a:t>To delete rooms on your hipchat account type keyword “deleteroom”.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101" y="1791149"/>
            <a:ext cx="2260099" cy="401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1490675" y="4457700"/>
            <a:ext cx="2152799" cy="1066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800" y="1185950"/>
            <a:ext cx="2549700" cy="53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204125" y="22699"/>
            <a:ext cx="8860799" cy="116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615025" y="1032725"/>
            <a:ext cx="3944700" cy="8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666666"/>
                </a:solidFill>
              </a:rPr>
              <a:t>To send message to a particular rooms on your hipchat account type keyword “sendmessage”. Select the room from dropdown button and type the message.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8219" y="2276725"/>
            <a:ext cx="2068650" cy="36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6824" y="1823425"/>
            <a:ext cx="2260099" cy="401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6817" y="3912942"/>
            <a:ext cx="2260099" cy="77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1432100" y="4727975"/>
            <a:ext cx="2194500" cy="8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800" y="1185950"/>
            <a:ext cx="2549700" cy="53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type="title"/>
          </p:nvPr>
        </p:nvSpPr>
        <p:spPr>
          <a:xfrm>
            <a:off x="204125" y="22699"/>
            <a:ext cx="8860799" cy="116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615025" y="1032725"/>
            <a:ext cx="3944700" cy="8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666666"/>
                </a:solidFill>
              </a:rPr>
              <a:t>To view messages of a particular rooms date-wise type keyword “historymessage”. message.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825" y="1803374"/>
            <a:ext cx="2262300" cy="40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8220" y="2040250"/>
            <a:ext cx="2549698" cy="453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9824" y="6309319"/>
            <a:ext cx="476699" cy="4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800" y="1185950"/>
            <a:ext cx="2549700" cy="53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type="title"/>
          </p:nvPr>
        </p:nvSpPr>
        <p:spPr>
          <a:xfrm>
            <a:off x="204125" y="22699"/>
            <a:ext cx="8860799" cy="116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rgbClr val="0086CA"/>
              </a:buClr>
              <a:buSzPct val="25000"/>
              <a:buFont typeface="Calibri"/>
              <a:buNone/>
            </a:pP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Teamchat App introduces "</a:t>
            </a:r>
            <a:r>
              <a:rPr b="1" lang="en-ZA" sz="3200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Hipchat</a:t>
            </a:r>
            <a:r>
              <a:rPr b="1" baseline="0" i="0" lang="en-ZA" sz="3200" u="none" cap="none" strike="noStrike">
                <a:solidFill>
                  <a:srgbClr val="0086CA"/>
                </a:solidFill>
                <a:latin typeface="Calibri"/>
                <a:ea typeface="Calibri"/>
                <a:cs typeface="Calibri"/>
                <a:sym typeface="Calibri"/>
              </a:rPr>
              <a:t>" integration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615025" y="1032725"/>
            <a:ext cx="3944700" cy="8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ZA">
                <a:solidFill>
                  <a:srgbClr val="666666"/>
                </a:solidFill>
              </a:rPr>
              <a:t>To receive hipchat messages of a particular room on teamchat type keyword “notify”.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700" y="1806949"/>
            <a:ext cx="2278424" cy="40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TeamChat">
      <a:dk1>
        <a:srgbClr val="0C0C0C"/>
      </a:dk1>
      <a:lt1>
        <a:srgbClr val="FFFFFF"/>
      </a:lt1>
      <a:dk2>
        <a:srgbClr val="3998D4"/>
      </a:dk2>
      <a:lt2>
        <a:srgbClr val="EEECE1"/>
      </a:lt2>
      <a:accent1>
        <a:srgbClr val="3998D4"/>
      </a:accent1>
      <a:accent2>
        <a:srgbClr val="424A5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98D4"/>
      </a:hlink>
      <a:folHlink>
        <a:srgbClr val="399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