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E8E8E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E8E8E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E8E8E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E8E8E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sp>
        <p:nvSpPr>
          <p:cNvPr id="39" name="Shape 39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E8E8E"/>
              </a:buClr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E8E8E"/>
              </a:buClr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E8E8E"/>
              </a:buClr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E8E8E"/>
              </a:buClr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E8E8E"/>
              </a:buClr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E8E8E"/>
              </a:buClr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E8E8E"/>
              </a:buClr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E8E8E"/>
              </a:buClr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E8E8E"/>
              </a:buClr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2.png"/><Relationship Id="rId3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7.png"/><Relationship Id="rId5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7.png"/><Relationship Id="rId6" Type="http://schemas.openxmlformats.org/officeDocument/2006/relationships/image" Target="../media/image08.png"/><Relationship Id="rId5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6856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546" y="1670848"/>
            <a:ext cx="1354799" cy="351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832" y="3142955"/>
            <a:ext cx="2484000" cy="5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ctrTitle"/>
          </p:nvPr>
        </p:nvSpPr>
        <p:spPr>
          <a:xfrm>
            <a:off x="3256425" y="3435233"/>
            <a:ext cx="2724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ZA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Smart Mobile Messenger.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0360" y="6376623"/>
            <a:ext cx="606000" cy="48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6076" y="1020379"/>
            <a:ext cx="2369399" cy="500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204133" y="22691"/>
            <a:ext cx="8860799" cy="146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NewRelic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4898" y="2094650"/>
            <a:ext cx="1370099" cy="4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ZA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Entering the keyword "</a:t>
            </a:r>
            <a:r>
              <a:rPr lang="en-ZA" sz="1200">
                <a:solidFill>
                  <a:srgbClr val="7F7F7F"/>
                </a:solidFill>
              </a:rPr>
              <a:t>help</a:t>
            </a:r>
            <a:r>
              <a:rPr b="0" baseline="0" i="0" lang="en-ZA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post a chatlet.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227628" y="5572125"/>
            <a:ext cx="336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ZA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token/pin is generated after sign in.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207975" y="1079400"/>
            <a:ext cx="4856999" cy="97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58585"/>
              </a:buClr>
              <a:buSzPct val="25000"/>
              <a:buFont typeface="Arial"/>
              <a:buNone/>
            </a:pPr>
            <a:r>
              <a:rPr b="0" baseline="0" i="0" lang="en-ZA" sz="2000" u="none" cap="none" strike="noStrike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rPr>
              <a:t>Now with "</a:t>
            </a:r>
            <a:r>
              <a:rPr lang="en-ZA" sz="2000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rPr>
              <a:t>New Relic</a:t>
            </a:r>
            <a:r>
              <a:rPr b="0" baseline="0" i="0" lang="en-ZA" sz="2000" u="none" cap="none" strike="noStrike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rPr>
              <a:t>" integration on Teamchat </a:t>
            </a:r>
            <a:r>
              <a:rPr lang="en-ZA" sz="2000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rPr>
              <a:t>stay updated to your New Relic alerts and deployment notification.</a:t>
            </a:r>
          </a:p>
        </p:txBody>
      </p:sp>
      <p:cxnSp>
        <p:nvCxnSpPr>
          <p:cNvPr id="120" name="Shape 120"/>
          <p:cNvCxnSpPr/>
          <p:nvPr/>
        </p:nvCxnSpPr>
        <p:spPr>
          <a:xfrm flipH="1">
            <a:off x="1441846" y="2225680"/>
            <a:ext cx="514499" cy="6599"/>
          </a:xfrm>
          <a:prstGeom prst="straightConnector1">
            <a:avLst/>
          </a:prstGeom>
          <a:noFill/>
          <a:ln cap="flat" cmpd="sng" w="9525">
            <a:solidFill>
              <a:srgbClr val="98B954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3552" y="1540072"/>
            <a:ext cx="2136599" cy="379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1883550" y="3783300"/>
            <a:ext cx="2136599" cy="13127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474750" y="553300"/>
            <a:ext cx="2460600" cy="47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/>
              <a:t>Click on Account Settings</a:t>
            </a:r>
          </a:p>
        </p:txBody>
      </p:sp>
      <p:cxnSp>
        <p:nvCxnSpPr>
          <p:cNvPr id="130" name="Shape 130"/>
          <p:cNvCxnSpPr>
            <a:stCxn id="129" idx="3"/>
          </p:cNvCxnSpPr>
          <p:nvPr/>
        </p:nvCxnSpPr>
        <p:spPr>
          <a:xfrm>
            <a:off x="7935350" y="791649"/>
            <a:ext cx="480600" cy="16692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31" name="Shape 131"/>
          <p:cNvSpPr txBox="1"/>
          <p:nvPr/>
        </p:nvSpPr>
        <p:spPr>
          <a:xfrm>
            <a:off x="436825" y="174725"/>
            <a:ext cx="4455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3000">
                <a:solidFill>
                  <a:schemeClr val="accent1"/>
                </a:solidFill>
              </a:rPr>
              <a:t>Setting Up Webhook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25" y="1131925"/>
            <a:ext cx="7833548" cy="368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/>
          <p:nvPr/>
        </p:nvCxnSpPr>
        <p:spPr>
          <a:xfrm rot="10800000">
            <a:off x="7422374" y="2468000"/>
            <a:ext cx="9936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1019225" y="5321375"/>
            <a:ext cx="4135199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ZA">
                <a:solidFill>
                  <a:srgbClr val="7F7F7F"/>
                </a:solidFill>
              </a:rPr>
              <a:t>Step 1. Click on Alert notifications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36825" y="174725"/>
            <a:ext cx="4455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3000">
                <a:solidFill>
                  <a:schemeClr val="accent1"/>
                </a:solidFill>
              </a:rPr>
              <a:t>Setting Up Webhook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00" y="931875"/>
            <a:ext cx="7686099" cy="387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1019225" y="5729075"/>
            <a:ext cx="3108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>
                <a:solidFill>
                  <a:srgbClr val="7F7F7F"/>
                </a:solidFill>
              </a:rPr>
              <a:t>Step 2. Click on Webhook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019225" y="6136775"/>
            <a:ext cx="3346799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>
                <a:solidFill>
                  <a:srgbClr val="7F7F7F"/>
                </a:solidFill>
              </a:rPr>
              <a:t>Step 3. Paste the copied link in the bo and click on Save changes.</a:t>
            </a:r>
          </a:p>
        </p:txBody>
      </p:sp>
      <p:sp>
        <p:nvSpPr>
          <p:cNvPr id="145" name="Shape 145"/>
          <p:cNvSpPr/>
          <p:nvPr/>
        </p:nvSpPr>
        <p:spPr>
          <a:xfrm>
            <a:off x="320325" y="3705650"/>
            <a:ext cx="1048500" cy="19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6" name="Shape 146"/>
          <p:cNvCxnSpPr>
            <a:stCxn id="145" idx="1"/>
            <a:endCxn id="140" idx="1"/>
          </p:cNvCxnSpPr>
          <p:nvPr/>
        </p:nvCxnSpPr>
        <p:spPr>
          <a:xfrm>
            <a:off x="320325" y="3803899"/>
            <a:ext cx="699000" cy="1721400"/>
          </a:xfrm>
          <a:prstGeom prst="bentConnector3">
            <a:avLst>
              <a:gd fmla="val -34067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7" name="Shape 147"/>
          <p:cNvSpPr/>
          <p:nvPr/>
        </p:nvSpPr>
        <p:spPr>
          <a:xfrm>
            <a:off x="3385325" y="2300550"/>
            <a:ext cx="545999" cy="19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8" name="Shape 148"/>
          <p:cNvCxnSpPr>
            <a:stCxn id="147" idx="3"/>
            <a:endCxn id="143" idx="3"/>
          </p:cNvCxnSpPr>
          <p:nvPr/>
        </p:nvCxnSpPr>
        <p:spPr>
          <a:xfrm>
            <a:off x="3931324" y="2398799"/>
            <a:ext cx="196500" cy="3534000"/>
          </a:xfrm>
          <a:prstGeom prst="bentConnector3">
            <a:avLst>
              <a:gd fmla="val 363092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9" name="Shape 149"/>
          <p:cNvSpPr/>
          <p:nvPr/>
        </p:nvSpPr>
        <p:spPr>
          <a:xfrm>
            <a:off x="4739450" y="2919375"/>
            <a:ext cx="2985000" cy="131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0" name="Shape 150"/>
          <p:cNvCxnSpPr>
            <a:stCxn id="149" idx="3"/>
            <a:endCxn id="144" idx="3"/>
          </p:cNvCxnSpPr>
          <p:nvPr/>
        </p:nvCxnSpPr>
        <p:spPr>
          <a:xfrm flipH="1">
            <a:off x="4365950" y="2984924"/>
            <a:ext cx="3358500" cy="3355800"/>
          </a:xfrm>
          <a:prstGeom prst="bentConnector3">
            <a:avLst>
              <a:gd fmla="val -18423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1" name="Shape 151"/>
          <p:cNvSpPr txBox="1"/>
          <p:nvPr/>
        </p:nvSpPr>
        <p:spPr>
          <a:xfrm>
            <a:off x="5897000" y="1703575"/>
            <a:ext cx="2446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-ZA">
                <a:solidFill>
                  <a:srgbClr val="7F7F7F"/>
                </a:solidFill>
              </a:rPr>
              <a:t>Step 4. Click on this link to    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-ZA">
                <a:solidFill>
                  <a:srgbClr val="7F7F7F"/>
                </a:solidFill>
              </a:rPr>
              <a:t>set up alert channels</a:t>
            </a:r>
          </a:p>
        </p:txBody>
      </p:sp>
      <p:cxnSp>
        <p:nvCxnSpPr>
          <p:cNvPr id="152" name="Shape 152"/>
          <p:cNvCxnSpPr>
            <a:stCxn id="151" idx="1"/>
          </p:cNvCxnSpPr>
          <p:nvPr/>
        </p:nvCxnSpPr>
        <p:spPr>
          <a:xfrm rot="10800000">
            <a:off x="3916700" y="1892725"/>
            <a:ext cx="1980300" cy="1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36825" y="174725"/>
            <a:ext cx="4455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3000">
                <a:solidFill>
                  <a:schemeClr val="accent1"/>
                </a:solidFill>
              </a:rPr>
              <a:t>Setting Up Webhook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61371"/>
            <a:ext cx="9143999" cy="4253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73025" y="1062925"/>
            <a:ext cx="8386799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>
                <a:solidFill>
                  <a:srgbClr val="7F7F7F"/>
                </a:solidFill>
              </a:rPr>
              <a:t>Click on webhook and fill in the details. Now you are ready to GO.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650" y="1632950"/>
            <a:ext cx="2276699" cy="4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type="title"/>
          </p:nvPr>
        </p:nvSpPr>
        <p:spPr>
          <a:xfrm>
            <a:off x="204133" y="22691"/>
            <a:ext cx="8860799" cy="146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View notes on Evernote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1550" y="2223825"/>
            <a:ext cx="2025224" cy="3600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Shape 171"/>
          <p:cNvCxnSpPr/>
          <p:nvPr/>
        </p:nvCxnSpPr>
        <p:spPr>
          <a:xfrm rot="10800000">
            <a:off x="-232925" y="-87424"/>
            <a:ext cx="58200" cy="131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72" name="Shape 1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2379" y="2673875"/>
            <a:ext cx="2025225" cy="164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1896500" y="4295350"/>
            <a:ext cx="2025300" cy="1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059832" y="2934072"/>
            <a:ext cx="27615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86CA"/>
              </a:buClr>
              <a:buSzPct val="25000"/>
              <a:buFont typeface="Arial"/>
              <a:buNone/>
            </a:pPr>
            <a:r>
              <a:rPr b="0" baseline="0" i="0" lang="en-ZA" sz="3950" u="none" cap="none" strike="noStrike">
                <a:solidFill>
                  <a:srgbClr val="0086C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25479" l="0" r="0" t="25289"/>
          <a:stretch/>
        </p:blipFill>
        <p:spPr>
          <a:xfrm>
            <a:off x="2627783" y="2307101"/>
            <a:ext cx="3600399" cy="88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amChat">
      <a:dk1>
        <a:srgbClr val="0C0C0C"/>
      </a:dk1>
      <a:lt1>
        <a:srgbClr val="FFFFFF"/>
      </a:lt1>
      <a:dk2>
        <a:srgbClr val="3998D4"/>
      </a:dk2>
      <a:lt2>
        <a:srgbClr val="EEECE1"/>
      </a:lt2>
      <a:accent1>
        <a:srgbClr val="3998D4"/>
      </a:accent1>
      <a:accent2>
        <a:srgbClr val="424A5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998D4"/>
      </a:hlink>
      <a:folHlink>
        <a:srgbClr val="3998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