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56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41149-A349-41D4-9D19-D8CC754D055C}" type="datetimeFigureOut">
              <a:rPr lang="en-US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0286A-1CDE-4E9F-81D0-C78E3F670BF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3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286A-1CDE-4E9F-81D0-C78E3F670BF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286A-1CDE-4E9F-81D0-C78E3F670BF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4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286A-1CDE-4E9F-81D0-C78E3F670BF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9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" y="106363"/>
            <a:ext cx="6968579" cy="40011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2000" b="1">
                <a:solidFill>
                  <a:srgbClr val="5B9BD5"/>
                </a:solidFill>
              </a:rPr>
              <a:t>Type 'create' in the bot to create chatlet</a:t>
            </a:r>
            <a:endParaRPr lang="en-US" sz="2000">
              <a:solidFill>
                <a:srgbClr val="5B9BD5"/>
              </a:solidFill>
            </a:endParaRPr>
          </a:p>
        </p:txBody>
      </p:sp>
      <p:pic>
        <p:nvPicPr>
          <p:cNvPr id="3" name="Picture 2" descr="du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499802"/>
            <a:ext cx="3214688" cy="63867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2405" y="1066338"/>
            <a:ext cx="2144878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5B9BD5"/>
                </a:solidFill>
              </a:rPr>
              <a:t> Chatlet creator</a:t>
            </a:r>
          </a:p>
        </p:txBody>
      </p:sp>
      <p:pic>
        <p:nvPicPr>
          <p:cNvPr id="5" name="Picture 4" descr="me he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50" y="1566128"/>
            <a:ext cx="306388" cy="2626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29000" y="1541581"/>
            <a:ext cx="2517775" cy="5232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1400" b="1"/>
              <a:t>Me </a:t>
            </a:r>
            <a:r>
              <a:rPr lang="en-US" sz="1400"/>
              <a:t>. </a:t>
            </a:r>
            <a:r>
              <a:rPr lang="en-US" sz="1400">
                <a:solidFill>
                  <a:srgbClr val="000000"/>
                </a:solidFill>
              </a:rPr>
              <a:t>                                   </a:t>
            </a:r>
            <a:r>
              <a:rPr lang="en-US" sz="1400">
                <a:solidFill>
                  <a:srgbClr val="7F7F7F"/>
                </a:solidFill>
              </a:rPr>
              <a:t>  06 Jul</a:t>
            </a:r>
          </a:p>
          <a:p>
            <a:r>
              <a:rPr lang="en-US" sz="1400"/>
              <a:t>create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9000" y="2062195"/>
            <a:ext cx="2493963" cy="30777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1400" b="1"/>
              <a:t>Pocket</a:t>
            </a:r>
            <a:r>
              <a:rPr lang="en-US" sz="1400"/>
              <a:t>.                               </a:t>
            </a:r>
            <a:r>
              <a:rPr lang="en-US" sz="1400">
                <a:solidFill>
                  <a:srgbClr val="7F7F7F"/>
                </a:solidFill>
              </a:rPr>
              <a:t> 06 Jul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6327" y="2444230"/>
            <a:ext cx="273208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Posted on:    </a:t>
            </a:r>
            <a:r>
              <a:rPr lang="en-US" sz="1200">
                <a:solidFill>
                  <a:srgbClr val="7F7F7F"/>
                </a:solidFill>
              </a:rPr>
              <a:t>06 Jul 2015 12:25PM IS</a:t>
            </a: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08995" y="2460567"/>
            <a:ext cx="2746939" cy="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174" y="1010257"/>
            <a:ext cx="22318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sz="1400"/>
              <a:t>Type 'create' in the Bot</a:t>
            </a:r>
          </a:p>
        </p:txBody>
      </p:sp>
      <p:pic>
        <p:nvPicPr>
          <p:cNvPr id="6" name="Picture 5" descr="foo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863" y="5806671"/>
            <a:ext cx="2943225" cy="389342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2149633" y="1238597"/>
            <a:ext cx="1213591" cy="665018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25167" y="2281843"/>
            <a:ext cx="223180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sz="1400"/>
              <a:t>Click on this button to create chatlet</a:t>
            </a:r>
            <a:endParaRPr lang="en-US" sz="1400" b="1"/>
          </a:p>
        </p:txBody>
      </p:sp>
      <p:cxnSp>
        <p:nvCxnSpPr>
          <p:cNvPr id="22" name="Elbow Connector 21"/>
          <p:cNvCxnSpPr/>
          <p:nvPr/>
        </p:nvCxnSpPr>
        <p:spPr>
          <a:xfrm>
            <a:off x="2107542" y="2581101"/>
            <a:ext cx="1899233" cy="477982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Picture 3" descr="chatlet creator bo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441" y="2041525"/>
            <a:ext cx="291497" cy="259516"/>
          </a:xfrm>
          <a:prstGeom prst="rect">
            <a:avLst/>
          </a:prstGeom>
        </p:spPr>
      </p:pic>
      <p:pic>
        <p:nvPicPr>
          <p:cNvPr id="19" name="Picture 18" descr="chatlet creator bo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364" y="1147156"/>
            <a:ext cx="291497" cy="259516"/>
          </a:xfrm>
          <a:prstGeom prst="rect">
            <a:avLst/>
          </a:prstGeom>
        </p:spPr>
      </p:pic>
      <p:pic>
        <p:nvPicPr>
          <p:cNvPr id="9" name="Picture 8" descr="cha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555" y="2888914"/>
            <a:ext cx="733527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1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44" y="-93026"/>
            <a:ext cx="9761829" cy="40011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endParaRPr lang="en-US" sz="2000">
              <a:solidFill>
                <a:srgbClr val="5B9BD5"/>
              </a:solidFill>
            </a:endParaRPr>
          </a:p>
        </p:txBody>
      </p:sp>
      <p:pic>
        <p:nvPicPr>
          <p:cNvPr id="3" name="Picture 2" descr="du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90" y="449205"/>
            <a:ext cx="3214824" cy="6487018"/>
          </a:xfrm>
          <a:prstGeom prst="rect">
            <a:avLst/>
          </a:prstGeom>
        </p:spPr>
      </p:pic>
      <p:pic>
        <p:nvPicPr>
          <p:cNvPr id="18" name="Picture 17" descr="foo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471" y="5872941"/>
            <a:ext cx="2942660" cy="395288"/>
          </a:xfrm>
          <a:prstGeom prst="rect">
            <a:avLst/>
          </a:prstGeom>
        </p:spPr>
      </p:pic>
      <p:pic>
        <p:nvPicPr>
          <p:cNvPr id="33" name="Picture 32" descr="du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07" y="261851"/>
            <a:ext cx="3214824" cy="6487018"/>
          </a:xfrm>
          <a:prstGeom prst="rect">
            <a:avLst/>
          </a:prstGeom>
        </p:spPr>
      </p:pic>
      <p:pic>
        <p:nvPicPr>
          <p:cNvPr id="39" name="Picture 38" descr="arr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050" y="922338"/>
            <a:ext cx="291215" cy="225374"/>
          </a:xfrm>
          <a:prstGeom prst="rect">
            <a:avLst/>
          </a:prstGeom>
        </p:spPr>
      </p:pic>
      <p:pic>
        <p:nvPicPr>
          <p:cNvPr id="40" name="Picture 39" descr="chec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4313" y="935038"/>
            <a:ext cx="288974" cy="21751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853156" y="860367"/>
            <a:ext cx="1222141" cy="36988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70AD47"/>
                </a:solidFill>
              </a:rPr>
              <a:t>Reply</a:t>
            </a:r>
            <a:endParaRPr lang="en-US">
              <a:solidFill>
                <a:srgbClr val="5B9BD5"/>
              </a:solidFill>
            </a:endParaRPr>
          </a:p>
        </p:txBody>
      </p:sp>
      <p:pic>
        <p:nvPicPr>
          <p:cNvPr id="42" name="Picture 41" descr="foo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72" y="5698374"/>
            <a:ext cx="2942660" cy="395288"/>
          </a:xfrm>
          <a:prstGeom prst="rect">
            <a:avLst/>
          </a:prstGeom>
        </p:spPr>
      </p:pic>
      <p:pic>
        <p:nvPicPr>
          <p:cNvPr id="4" name="Picture 3" descr="ch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175" y="1000125"/>
            <a:ext cx="2998554" cy="4633913"/>
          </a:xfrm>
          <a:prstGeom prst="rect">
            <a:avLst/>
          </a:prstGeom>
        </p:spPr>
      </p:pic>
      <p:pic>
        <p:nvPicPr>
          <p:cNvPr id="8" name="Picture 7" descr="ch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700" y="3128963"/>
            <a:ext cx="992188" cy="800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51" y="2561937"/>
            <a:ext cx="223208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 sz="1400"/>
              <a:t>From dropdown 'Create' click here on 'Create Reply screen'.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1775687" y="3084021"/>
            <a:ext cx="739873" cy="714895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10" descr="ch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1463" y="1790700"/>
            <a:ext cx="2987675" cy="302802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610644" y="3241387"/>
            <a:ext cx="208243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 sz="1400"/>
              <a:t>Drag and drop  these options </a:t>
            </a:r>
            <a:r>
              <a:rPr lang="en-US" sz="1400" dirty="0">
                <a:latin typeface="Calibri" charset="0"/>
              </a:rPr>
              <a:t>on right hand side</a:t>
            </a:r>
            <a:r>
              <a:rPr lang="en-US" sz="1400"/>
              <a:t> to design your Reply form</a:t>
            </a:r>
          </a:p>
        </p:txBody>
      </p:sp>
      <p:cxnSp>
        <p:nvCxnSpPr>
          <p:cNvPr id="44" name="Elbow Connector 43"/>
          <p:cNvCxnSpPr/>
          <p:nvPr/>
        </p:nvCxnSpPr>
        <p:spPr>
          <a:xfrm rot="16200000" flipH="1">
            <a:off x="7436613" y="3497526"/>
            <a:ext cx="515390" cy="45315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Box 44"/>
          <p:cNvSpPr txBox="1"/>
          <p:nvPr/>
        </p:nvSpPr>
        <p:spPr>
          <a:xfrm>
            <a:off x="11009313" y="1009650"/>
            <a:ext cx="113536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 sz="1400"/>
              <a:t>Save your form from here</a:t>
            </a: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10627321" y="1683327"/>
            <a:ext cx="407022" cy="10391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11007706" y="2019992"/>
            <a:ext cx="113536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 sz="1400"/>
              <a:t>Edit your form here</a:t>
            </a:r>
          </a:p>
        </p:txBody>
      </p:sp>
      <p:cxnSp>
        <p:nvCxnSpPr>
          <p:cNvPr id="48" name="Elbow Connector 47"/>
          <p:cNvCxnSpPr/>
          <p:nvPr/>
        </p:nvCxnSpPr>
        <p:spPr>
          <a:xfrm rot="10800000" flipV="1">
            <a:off x="8841032" y="2269373"/>
            <a:ext cx="2177230" cy="141317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12514" y="4052455"/>
            <a:ext cx="223208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 sz="1400"/>
              <a:t>This is how your chatlet will appear</a:t>
            </a:r>
          </a:p>
        </p:txBody>
      </p:sp>
      <p:cxnSp>
        <p:nvCxnSpPr>
          <p:cNvPr id="50" name="Elbow Connector 49"/>
          <p:cNvCxnSpPr/>
          <p:nvPr/>
        </p:nvCxnSpPr>
        <p:spPr>
          <a:xfrm>
            <a:off x="1820518" y="4513810"/>
            <a:ext cx="739873" cy="714895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8580" y="1047403"/>
            <a:ext cx="208243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 sz="1400"/>
              <a:t>You can choose show or hide yor reply screen, Details, Comments by choosing options from respective dropdown</a:t>
            </a:r>
          </a:p>
        </p:txBody>
      </p:sp>
      <p:cxnSp>
        <p:nvCxnSpPr>
          <p:cNvPr id="52" name="Elbow Connector 51"/>
          <p:cNvCxnSpPr/>
          <p:nvPr/>
        </p:nvCxnSpPr>
        <p:spPr>
          <a:xfrm rot="16200000" flipH="1">
            <a:off x="1852860" y="2113522"/>
            <a:ext cx="1699954" cy="1039062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3349856" y="1321723"/>
            <a:ext cx="4342620" cy="250213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11" y="56603"/>
            <a:ext cx="9761829" cy="40011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endParaRPr lang="en-US" sz="2000">
              <a:solidFill>
                <a:srgbClr val="5B9BD5"/>
              </a:solidFill>
            </a:endParaRPr>
          </a:p>
        </p:txBody>
      </p:sp>
      <p:pic>
        <p:nvPicPr>
          <p:cNvPr id="3" name="Picture 2" descr="du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9" y="436736"/>
            <a:ext cx="3214824" cy="6487018"/>
          </a:xfrm>
          <a:prstGeom prst="rect">
            <a:avLst/>
          </a:prstGeom>
        </p:spPr>
      </p:pic>
      <p:pic>
        <p:nvPicPr>
          <p:cNvPr id="18" name="Picture 17" descr="foo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557" y="5835533"/>
            <a:ext cx="2942660" cy="395288"/>
          </a:xfrm>
          <a:prstGeom prst="rect">
            <a:avLst/>
          </a:prstGeom>
        </p:spPr>
      </p:pic>
      <p:pic>
        <p:nvPicPr>
          <p:cNvPr id="33" name="Picture 32" descr="du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07" y="261851"/>
            <a:ext cx="3214824" cy="6487018"/>
          </a:xfrm>
          <a:prstGeom prst="rect">
            <a:avLst/>
          </a:prstGeom>
        </p:spPr>
      </p:pic>
      <p:pic>
        <p:nvPicPr>
          <p:cNvPr id="42" name="Picture 41" descr="foo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72" y="5698374"/>
            <a:ext cx="2942660" cy="395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6382" y="2449715"/>
            <a:ext cx="2232085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 sz="1400"/>
              <a:t>After clicking on Done this field will appear.Write email whom you want to send your chatlet</a:t>
            </a:r>
          </a:p>
        </p:txBody>
      </p:sp>
      <p:pic>
        <p:nvPicPr>
          <p:cNvPr id="5" name="Picture 4" descr="ch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463" y="827088"/>
            <a:ext cx="2979922" cy="4430712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7161110" y="2859578"/>
            <a:ext cx="989198" cy="51539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Picture 21" descr="ch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620" y="972589"/>
            <a:ext cx="2998554" cy="46339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74721" y="1271846"/>
            <a:ext cx="223208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 sz="1400"/>
              <a:t>Once you are done with designing your chatlet click on 'Done'</a:t>
            </a:r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4414723" y="1986941"/>
            <a:ext cx="939339" cy="830874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4054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135</cp:revision>
  <dcterms:created xsi:type="dcterms:W3CDTF">2013-07-15T20:26:40Z</dcterms:created>
  <dcterms:modified xsi:type="dcterms:W3CDTF">2015-07-09T08:34:30Z</dcterms:modified>
</cp:coreProperties>
</file>