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sp>
        <p:nvSpPr>
          <p:cNvPr id="39" name="Shape 39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E8E8E"/>
              </a:buClr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E8E8E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E8E8E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E8E8E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E8E8E"/>
              </a:buClr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E8E8E"/>
              </a:buClr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E8E8E"/>
              </a:buClr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E8E8E"/>
              </a:buClr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E8E8E"/>
              </a:buClr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3.png"/><Relationship Id="rId3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7.png"/><Relationship Id="rId6" Type="http://schemas.openxmlformats.org/officeDocument/2006/relationships/image" Target="../media/image10.png"/><Relationship Id="rId5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04.png"/><Relationship Id="rId6" Type="http://schemas.openxmlformats.org/officeDocument/2006/relationships/image" Target="../media/image09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04.png"/><Relationship Id="rId6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0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6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546" y="1670848"/>
            <a:ext cx="1354799" cy="35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832" y="3142955"/>
            <a:ext cx="2484000" cy="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ctrTitle"/>
          </p:nvPr>
        </p:nvSpPr>
        <p:spPr>
          <a:xfrm>
            <a:off x="3256425" y="3435233"/>
            <a:ext cx="2724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ZA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Smart Mobile Messenger.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0360" y="6376623"/>
            <a:ext cx="606000" cy="48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74" y="5846807"/>
            <a:ext cx="476699" cy="4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0" y="-78275"/>
            <a:ext cx="91440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Wunderlist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4516" y="781900"/>
            <a:ext cx="2838900" cy="59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0816" y="1317079"/>
            <a:ext cx="2369399" cy="500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023" y="1942778"/>
            <a:ext cx="2136998" cy="379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2725" y="2093812"/>
            <a:ext cx="1048500" cy="108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ZA" sz="1000">
                <a:solidFill>
                  <a:srgbClr val="7F7F7F"/>
                </a:solidFill>
              </a:rPr>
              <a:t>User need to enter keyword “help” to start integration.</a:t>
            </a:r>
          </a:p>
        </p:txBody>
      </p:sp>
      <p:cxnSp>
        <p:nvCxnSpPr>
          <p:cNvPr id="120" name="Shape 120"/>
          <p:cNvCxnSpPr/>
          <p:nvPr/>
        </p:nvCxnSpPr>
        <p:spPr>
          <a:xfrm flipH="1">
            <a:off x="1177913" y="2314798"/>
            <a:ext cx="656999" cy="3600"/>
          </a:xfrm>
          <a:prstGeom prst="straightConnector1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890" y="1479494"/>
            <a:ext cx="2560461" cy="455190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2262266" y="2581849"/>
            <a:ext cx="173999" cy="173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262266" y="3912836"/>
            <a:ext cx="173999" cy="173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184416" y="2349094"/>
            <a:ext cx="505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800"/>
              <a:t>	Bot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184416" y="3863187"/>
            <a:ext cx="427499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800"/>
              <a:t>Bot</a:t>
            </a:r>
          </a:p>
        </p:txBody>
      </p:sp>
      <p:sp>
        <p:nvSpPr>
          <p:cNvPr id="126" name="Shape 126"/>
          <p:cNvSpPr/>
          <p:nvPr/>
        </p:nvSpPr>
        <p:spPr>
          <a:xfrm>
            <a:off x="2134782" y="1712665"/>
            <a:ext cx="942299" cy="24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2056332" y="1665218"/>
            <a:ext cx="1439099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000">
                <a:solidFill>
                  <a:srgbClr val="6AA84F"/>
                </a:solidFill>
              </a:rPr>
              <a:t>WunderlistBot</a:t>
            </a:r>
          </a:p>
        </p:txBody>
      </p:sp>
      <p:sp>
        <p:nvSpPr>
          <p:cNvPr id="128" name="Shape 128"/>
          <p:cNvSpPr/>
          <p:nvPr/>
        </p:nvSpPr>
        <p:spPr>
          <a:xfrm>
            <a:off x="5761025" y="2524512"/>
            <a:ext cx="145199" cy="145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681275" y="2426225"/>
            <a:ext cx="356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800"/>
              <a:t>Bot</a:t>
            </a:r>
          </a:p>
        </p:txBody>
      </p:sp>
      <p:sp>
        <p:nvSpPr>
          <p:cNvPr id="130" name="Shape 130"/>
          <p:cNvSpPr/>
          <p:nvPr/>
        </p:nvSpPr>
        <p:spPr>
          <a:xfrm>
            <a:off x="5761025" y="2186537"/>
            <a:ext cx="786300" cy="20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602175" y="2063775"/>
            <a:ext cx="1201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1000">
                <a:solidFill>
                  <a:srgbClr val="6AA84F"/>
                </a:solidFill>
              </a:rPr>
              <a:t>WunterlistBot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761025" y="3457475"/>
            <a:ext cx="1414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600"/>
              <a:t>Configuration successful!!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678275" y="3013500"/>
            <a:ext cx="1321200" cy="53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000">
                <a:solidFill>
                  <a:srgbClr val="7F7F7F"/>
                </a:solidFill>
              </a:rPr>
              <a:t>If user enter correct credentials, a success message is displayed.</a:t>
            </a:r>
          </a:p>
        </p:txBody>
      </p:sp>
      <p:sp>
        <p:nvSpPr>
          <p:cNvPr id="134" name="Shape 134"/>
          <p:cNvSpPr/>
          <p:nvPr/>
        </p:nvSpPr>
        <p:spPr>
          <a:xfrm>
            <a:off x="1789563" y="4899980"/>
            <a:ext cx="2488799" cy="7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134782" y="3546605"/>
            <a:ext cx="2074500" cy="3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347025" y="3216475"/>
            <a:ext cx="2077199" cy="22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455387" y="3305237"/>
            <a:ext cx="247500" cy="247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761025" y="2669549"/>
            <a:ext cx="1600199" cy="601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5761025" y="2669525"/>
            <a:ext cx="16001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0" name="Shape 140"/>
          <p:cNvSpPr txBox="1"/>
          <p:nvPr/>
        </p:nvSpPr>
        <p:spPr>
          <a:xfrm>
            <a:off x="5761025" y="2712650"/>
            <a:ext cx="1663499" cy="41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600"/>
              <a:t>To Configure click on the link below and enter your Wunderlist login credentials. </a:t>
            </a:r>
          </a:p>
          <a:p>
            <a:pPr lvl="0" rtl="0">
              <a:spcBef>
                <a:spcPts val="0"/>
              </a:spcBef>
              <a:buNone/>
            </a:pPr>
            <a:r>
              <a:rPr lang="en-ZA" sz="600">
                <a:solidFill>
                  <a:schemeClr val="dk2"/>
                </a:solidFill>
              </a:rPr>
              <a:t>https//:www.wunterlist.com/login</a:t>
            </a:r>
          </a:p>
        </p:txBody>
      </p:sp>
      <p:sp>
        <p:nvSpPr>
          <p:cNvPr id="141" name="Shape 141"/>
          <p:cNvSpPr/>
          <p:nvPr/>
        </p:nvSpPr>
        <p:spPr>
          <a:xfrm>
            <a:off x="5455387" y="4023462"/>
            <a:ext cx="247500" cy="247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5681275" y="3293737"/>
            <a:ext cx="356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800"/>
              <a:t>Bot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681275" y="3414112"/>
            <a:ext cx="1226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600"/>
              <a:t>Login Successful!!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715025" y="1612412"/>
            <a:ext cx="1247699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1000">
                <a:solidFill>
                  <a:srgbClr val="7F7F7F"/>
                </a:solidFill>
              </a:rPr>
              <a:t>This message will be shown only if the user is not logged in.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3500" y="2561225"/>
            <a:ext cx="356700" cy="3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2328793" y="3008933"/>
            <a:ext cx="1694699" cy="4586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294975" y="2985929"/>
            <a:ext cx="1439099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238925" y="2921875"/>
            <a:ext cx="19703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ZA" sz="600"/>
              <a:t>Hi, I’m Wunderlist Bot.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ZA" sz="600"/>
              <a:t>I’ll help you stay updated with you Wunderlist To-do-list and notes.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3499" y="3891900"/>
            <a:ext cx="356700" cy="3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2267208" y="4320133"/>
            <a:ext cx="1907999" cy="1140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2238925" y="4248575"/>
            <a:ext cx="2045099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ZA" sz="600"/>
              <a:t>Use me to perform these functions: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ZA" sz="600"/>
              <a:t>add item	            to add item to your inbox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ZA" sz="600"/>
              <a:t>add starred item-      to add starred item to your inbox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ZA" sz="600"/>
              <a:t>view items:	            to view all of your item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ZA" sz="600"/>
              <a:t>view inbox items-      to view all of your inbox items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ZA" sz="600"/>
              <a:t>view lists-	            to view all all your lists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1282" y="2468191"/>
            <a:ext cx="335722" cy="33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5434225" y="2851300"/>
            <a:ext cx="280200" cy="28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6469" y="3305241"/>
            <a:ext cx="335722" cy="3357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>
            <a:stCxn id="140" idx="3"/>
          </p:cNvCxnSpPr>
          <p:nvPr/>
        </p:nvCxnSpPr>
        <p:spPr>
          <a:xfrm flipH="1">
            <a:off x="6654124" y="2922499"/>
            <a:ext cx="770400" cy="634800"/>
          </a:xfrm>
          <a:prstGeom prst="bentConnector3">
            <a:avLst>
              <a:gd fmla="val -30909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6" name="Shape 156"/>
          <p:cNvCxnSpPr>
            <a:stCxn id="152" idx="0"/>
            <a:endCxn id="144" idx="0"/>
          </p:cNvCxnSpPr>
          <p:nvPr/>
        </p:nvCxnSpPr>
        <p:spPr>
          <a:xfrm rot="-5400000">
            <a:off x="6531043" y="660391"/>
            <a:ext cx="855900" cy="2759700"/>
          </a:xfrm>
          <a:prstGeom prst="bentConnector3">
            <a:avLst>
              <a:gd fmla="val 145416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41600" y="-1"/>
            <a:ext cx="8860799" cy="1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Wunderlist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integration.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716" y="1256454"/>
            <a:ext cx="2369399" cy="50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1877600" y="2016825"/>
            <a:ext cx="896100" cy="20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1773175" y="1906375"/>
            <a:ext cx="1201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1000">
                <a:solidFill>
                  <a:srgbClr val="6AA84F"/>
                </a:solidFill>
              </a:rPr>
              <a:t>WunterlistBot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766" y="1182904"/>
            <a:ext cx="2369399" cy="500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950" y="1793625"/>
            <a:ext cx="2129049" cy="36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398" y="2680123"/>
            <a:ext cx="280199" cy="28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398" y="3849310"/>
            <a:ext cx="280199" cy="28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398" y="5018498"/>
            <a:ext cx="280199" cy="28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1919300" y="2733675"/>
            <a:ext cx="123899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919300" y="3886200"/>
            <a:ext cx="123899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919300" y="5038725"/>
            <a:ext cx="123899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851725" y="2620700"/>
            <a:ext cx="3953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800"/>
              <a:t>Bot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877600" y="3786837"/>
            <a:ext cx="3953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800"/>
              <a:t>Bot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877600" y="4953000"/>
            <a:ext cx="3953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800"/>
              <a:t>Bot</a:t>
            </a:r>
          </a:p>
        </p:txBody>
      </p:sp>
      <p:sp>
        <p:nvSpPr>
          <p:cNvPr id="177" name="Shape 177"/>
          <p:cNvSpPr/>
          <p:nvPr/>
        </p:nvSpPr>
        <p:spPr>
          <a:xfrm>
            <a:off x="2329675" y="3217875"/>
            <a:ext cx="1153800" cy="163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2200" y="1825350"/>
            <a:ext cx="2129049" cy="37849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/>
          <p:nvPr/>
        </p:nvCxnSpPr>
        <p:spPr>
          <a:xfrm flipH="1">
            <a:off x="2984999" y="2125825"/>
            <a:ext cx="2402400" cy="94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stealth"/>
            <a:tailEnd len="lg" w="lg" type="none"/>
          </a:ln>
        </p:spPr>
      </p:cxnSp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400" y="2701500"/>
            <a:ext cx="280199" cy="28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400" y="3860000"/>
            <a:ext cx="280199" cy="28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250" y="5018500"/>
            <a:ext cx="280199" cy="28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1833900" y="2617700"/>
            <a:ext cx="338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700"/>
              <a:t>Bot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833900" y="3818087"/>
            <a:ext cx="338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700"/>
              <a:t>Bot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833900" y="4952987"/>
            <a:ext cx="338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700"/>
              <a:t>Bot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833900" y="2421300"/>
            <a:ext cx="663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800">
                <a:solidFill>
                  <a:srgbClr val="999999"/>
                </a:solidFill>
              </a:rPr>
              <a:t>add item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833900" y="3577750"/>
            <a:ext cx="994499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800">
                <a:solidFill>
                  <a:srgbClr val="999999"/>
                </a:solidFill>
              </a:rPr>
              <a:t>add starred item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833900" y="4734200"/>
            <a:ext cx="994499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800">
                <a:solidFill>
                  <a:srgbClr val="999999"/>
                </a:solidFill>
              </a:rPr>
              <a:t>view items</a:t>
            </a:r>
          </a:p>
        </p:txBody>
      </p:sp>
      <p:sp>
        <p:nvSpPr>
          <p:cNvPr id="189" name="Shape 189"/>
          <p:cNvSpPr/>
          <p:nvPr/>
        </p:nvSpPr>
        <p:spPr>
          <a:xfrm>
            <a:off x="1899450" y="2016825"/>
            <a:ext cx="896100" cy="20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1733125" y="1938975"/>
            <a:ext cx="10119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000"/>
              <a:t>WunderlistBot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41600" y="-1"/>
            <a:ext cx="8860799" cy="1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Wunderlist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integration.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0841" y="1256454"/>
            <a:ext cx="2369399" cy="500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25" y="1867175"/>
            <a:ext cx="2129049" cy="378495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4588750" y="2063175"/>
            <a:ext cx="896100" cy="20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4487075" y="1949800"/>
            <a:ext cx="1201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1000">
                <a:solidFill>
                  <a:srgbClr val="6AA84F"/>
                </a:solidFill>
              </a:rPr>
              <a:t>WunterlistBot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6523" y="2964048"/>
            <a:ext cx="280199" cy="28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4556725" y="2936750"/>
            <a:ext cx="545999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700"/>
              <a:t>Bot</a:t>
            </a:r>
          </a:p>
        </p:txBody>
      </p:sp>
      <p:cxnSp>
        <p:nvCxnSpPr>
          <p:cNvPr id="203" name="Shape 203"/>
          <p:cNvCxnSpPr/>
          <p:nvPr/>
        </p:nvCxnSpPr>
        <p:spPr>
          <a:xfrm>
            <a:off x="4632450" y="3169625"/>
            <a:ext cx="15848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4" name="Shape 204"/>
          <p:cNvSpPr/>
          <p:nvPr/>
        </p:nvSpPr>
        <p:spPr>
          <a:xfrm>
            <a:off x="4632450" y="3184200"/>
            <a:ext cx="1584899" cy="81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4632450" y="3111425"/>
            <a:ext cx="1584899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600">
                <a:solidFill>
                  <a:srgbClr val="434343"/>
                </a:solidFill>
              </a:rPr>
              <a:t>The list of items on the list 'Groceries': </a:t>
            </a:r>
          </a:p>
          <a:p>
            <a:pPr indent="-2667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ZA" sz="600">
                <a:solidFill>
                  <a:srgbClr val="434343"/>
                </a:solidFill>
              </a:rPr>
              <a:t>water</a:t>
            </a:r>
          </a:p>
          <a:p>
            <a:pPr indent="-2667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ZA" sz="600">
                <a:solidFill>
                  <a:srgbClr val="434343"/>
                </a:solidFill>
              </a:rPr>
              <a:t>choco chips</a:t>
            </a:r>
          </a:p>
          <a:p>
            <a:pPr indent="-2667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ZA" sz="600">
                <a:solidFill>
                  <a:srgbClr val="434343"/>
                </a:solidFill>
              </a:rPr>
              <a:t>waffles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ZA" sz="600">
                <a:solidFill>
                  <a:srgbClr val="434343"/>
                </a:solidFill>
              </a:rPr>
              <a:t>The list of items on the list ‘New Movies’:</a:t>
            </a:r>
          </a:p>
          <a:p>
            <a:pPr indent="-2667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ZA" sz="600">
                <a:solidFill>
                  <a:srgbClr val="434343"/>
                </a:solidFill>
              </a:rPr>
              <a:t>Insidious 3</a:t>
            </a:r>
          </a:p>
          <a:p>
            <a:pPr indent="-2667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ZA" sz="600">
                <a:solidFill>
                  <a:srgbClr val="434343"/>
                </a:solidFill>
              </a:rPr>
              <a:t>Avengers: Age of Ultron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897575" y="2904425"/>
            <a:ext cx="2562900" cy="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000">
                <a:solidFill>
                  <a:srgbClr val="434343"/>
                </a:solidFill>
              </a:rPr>
              <a:t>Entering keyword “view items” will display all of the items in their respective lists.</a:t>
            </a:r>
          </a:p>
        </p:txBody>
      </p:sp>
      <p:cxnSp>
        <p:nvCxnSpPr>
          <p:cNvPr id="207" name="Shape 207"/>
          <p:cNvCxnSpPr>
            <a:endCxn id="206" idx="0"/>
          </p:cNvCxnSpPr>
          <p:nvPr/>
        </p:nvCxnSpPr>
        <p:spPr>
          <a:xfrm flipH="1">
            <a:off x="2179024" y="2575925"/>
            <a:ext cx="1941600" cy="32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8" name="Shape 208"/>
          <p:cNvCxnSpPr/>
          <p:nvPr/>
        </p:nvCxnSpPr>
        <p:spPr>
          <a:xfrm>
            <a:off x="4632450" y="4748950"/>
            <a:ext cx="15848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9" name="Shape 209"/>
          <p:cNvSpPr/>
          <p:nvPr/>
        </p:nvSpPr>
        <p:spPr>
          <a:xfrm>
            <a:off x="4632450" y="4762774"/>
            <a:ext cx="1584899" cy="40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4617400" y="4719900"/>
            <a:ext cx="1584899" cy="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600">
                <a:solidFill>
                  <a:srgbClr val="434343"/>
                </a:solidFill>
              </a:rPr>
              <a:t>The list of all your wunderlists:</a:t>
            </a:r>
          </a:p>
          <a:p>
            <a:pPr indent="-2667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ZA" sz="600">
                <a:solidFill>
                  <a:srgbClr val="434343"/>
                </a:solidFill>
              </a:rPr>
              <a:t>Groceries</a:t>
            </a:r>
          </a:p>
          <a:p>
            <a:pPr indent="-2667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ZA" sz="600">
                <a:solidFill>
                  <a:srgbClr val="434343"/>
                </a:solidFill>
              </a:rPr>
              <a:t>New Movies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556725" y="4500087"/>
            <a:ext cx="545999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700"/>
              <a:t>Bot</a:t>
            </a:r>
          </a:p>
        </p:txBody>
      </p:sp>
      <p:sp>
        <p:nvSpPr>
          <p:cNvPr id="212" name="Shape 212"/>
          <p:cNvSpPr/>
          <p:nvPr/>
        </p:nvSpPr>
        <p:spPr>
          <a:xfrm>
            <a:off x="4557425" y="4328100"/>
            <a:ext cx="516899" cy="14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6523" y="4572673"/>
            <a:ext cx="280199" cy="28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523975" y="4214275"/>
            <a:ext cx="498599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600">
                <a:solidFill>
                  <a:srgbClr val="434343"/>
                </a:solidFill>
              </a:rPr>
              <a:t>view list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1050" y="4075073"/>
            <a:ext cx="2129050" cy="530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>
            <a:stCxn id="217" idx="2"/>
          </p:cNvCxnSpPr>
          <p:nvPr/>
        </p:nvCxnSpPr>
        <p:spPr>
          <a:xfrm flipH="1" rot="-5400000">
            <a:off x="3139875" y="3867700"/>
            <a:ext cx="114600" cy="219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18" name="Shape 218"/>
          <p:cNvCxnSpPr>
            <a:stCxn id="215" idx="1"/>
            <a:endCxn id="217" idx="0"/>
          </p:cNvCxnSpPr>
          <p:nvPr/>
        </p:nvCxnSpPr>
        <p:spPr>
          <a:xfrm flipH="1">
            <a:off x="2098950" y="4340257"/>
            <a:ext cx="2132100" cy="16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7" name="Shape 217"/>
          <p:cNvSpPr txBox="1"/>
          <p:nvPr/>
        </p:nvSpPr>
        <p:spPr>
          <a:xfrm>
            <a:off x="623025" y="4506100"/>
            <a:ext cx="29517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1000">
                <a:solidFill>
                  <a:srgbClr val="434343"/>
                </a:solidFill>
              </a:rPr>
              <a:t>Entering keyword “view lists” will display all of your wunderlist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523975" y="2623687"/>
            <a:ext cx="876599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800">
                <a:solidFill>
                  <a:srgbClr val="B7B7B7"/>
                </a:solidFill>
              </a:rPr>
              <a:t>view items</a:t>
            </a:r>
          </a:p>
        </p:txBody>
      </p:sp>
      <p:cxnSp>
        <p:nvCxnSpPr>
          <p:cNvPr id="220" name="Shape 220"/>
          <p:cNvCxnSpPr>
            <a:stCxn id="206" idx="2"/>
          </p:cNvCxnSpPr>
          <p:nvPr/>
        </p:nvCxnSpPr>
        <p:spPr>
          <a:xfrm flipH="1" rot="-5400000">
            <a:off x="3069125" y="2459824"/>
            <a:ext cx="125100" cy="190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41600" y="-1"/>
            <a:ext cx="8860799" cy="1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Wunderlist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integration.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0841" y="1256454"/>
            <a:ext cx="2369399" cy="500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25" y="1867175"/>
            <a:ext cx="2129049" cy="3784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4588750" y="2063175"/>
            <a:ext cx="896100" cy="20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4487075" y="1949800"/>
            <a:ext cx="1201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1000">
                <a:solidFill>
                  <a:srgbClr val="6AA84F"/>
                </a:solidFill>
              </a:rPr>
              <a:t>WunterlistBot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6523" y="2522623"/>
            <a:ext cx="280199" cy="28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4500275" y="2461575"/>
            <a:ext cx="545999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700"/>
              <a:t>Bot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4617400" y="2711737"/>
            <a:ext cx="15848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4" name="Shape 234"/>
          <p:cNvSpPr/>
          <p:nvPr/>
        </p:nvSpPr>
        <p:spPr>
          <a:xfrm>
            <a:off x="4617400" y="2726318"/>
            <a:ext cx="1584899" cy="40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4632450" y="2732368"/>
            <a:ext cx="1584899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600">
                <a:solidFill>
                  <a:srgbClr val="434343"/>
                </a:solidFill>
              </a:rPr>
              <a:t>You have a new item remainder for the item “water” in the list “Groceries”.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897575" y="2904425"/>
            <a:ext cx="2562900" cy="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1000">
                <a:solidFill>
                  <a:srgbClr val="434343"/>
                </a:solidFill>
              </a:rPr>
              <a:t>Entering keyword “view items” will display all of the items in their respective lists.</a:t>
            </a:r>
          </a:p>
        </p:txBody>
      </p:sp>
      <p:cxnSp>
        <p:nvCxnSpPr>
          <p:cNvPr id="237" name="Shape 237"/>
          <p:cNvCxnSpPr>
            <a:endCxn id="236" idx="0"/>
          </p:cNvCxnSpPr>
          <p:nvPr/>
        </p:nvCxnSpPr>
        <p:spPr>
          <a:xfrm flipH="1">
            <a:off x="2179024" y="2575925"/>
            <a:ext cx="1941600" cy="32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38" name="Shape 238"/>
          <p:cNvSpPr/>
          <p:nvPr/>
        </p:nvSpPr>
        <p:spPr>
          <a:xfrm>
            <a:off x="4557425" y="4328100"/>
            <a:ext cx="516899" cy="14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059832" y="2934072"/>
            <a:ext cx="27615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86CA"/>
              </a:buClr>
              <a:buSzPct val="25000"/>
              <a:buFont typeface="Arial"/>
              <a:buNone/>
            </a:pPr>
            <a:r>
              <a:rPr b="0" baseline="0" i="0" lang="en-ZA" sz="3950" u="none" cap="none" strike="noStrike">
                <a:solidFill>
                  <a:srgbClr val="0086C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25479" l="0" r="0" t="25289"/>
          <a:stretch/>
        </p:blipFill>
        <p:spPr>
          <a:xfrm>
            <a:off x="2627783" y="2307101"/>
            <a:ext cx="3600399" cy="88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amChat">
      <a:dk1>
        <a:srgbClr val="0C0C0C"/>
      </a:dk1>
      <a:lt1>
        <a:srgbClr val="FFFFFF"/>
      </a:lt1>
      <a:dk2>
        <a:srgbClr val="3998D4"/>
      </a:dk2>
      <a:lt2>
        <a:srgbClr val="EEECE1"/>
      </a:lt2>
      <a:accent1>
        <a:srgbClr val="3998D4"/>
      </a:accent1>
      <a:accent2>
        <a:srgbClr val="424A5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998D4"/>
      </a:hlink>
      <a:folHlink>
        <a:srgbClr val="3998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