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4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4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16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47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2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60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14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377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190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25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101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05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65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9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44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9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3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06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871BFF-6CB7-48DE-8E54-27EBD20221E0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10F83A-B860-48BA-92B2-A43BBED6D8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6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BF9E-79DD-A399-DC9C-D24D97EAF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SG" sz="4400" dirty="0"/>
              <a:t>Predictive Modelling of Trend Emergence: A Comparative Study of TikTok Shorts and YouTube Shorts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595C8-BAF2-97FA-5022-312406E7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Project Proposal </a:t>
            </a:r>
          </a:p>
        </p:txBody>
      </p:sp>
    </p:spTree>
    <p:extLst>
      <p:ext uri="{BB962C8B-B14F-4D97-AF65-F5344CB8AC3E}">
        <p14:creationId xmlns:p14="http://schemas.microsoft.com/office/powerpoint/2010/main" val="200399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88E1-0BF4-9FDC-28C3-F589C7C7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Template CM3005(Data Science)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83C1-2F3B-69DB-229D-090E936C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1.2 Project Idea 2: Predictive Modelling of Social Media Trend Emergence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D469-02D3-E848-14C7-52BA3EF9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Aim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4C5E-CFCF-EE0A-3EE0-71BC5140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develop a predictive model that can forecast the emergence of trends in short-form video content, focusing on TikTok Shorts and YouTube Shorts.</a:t>
            </a:r>
          </a:p>
          <a:p>
            <a:r>
              <a:rPr lang="en-US" dirty="0"/>
              <a:t>Using machine learning techniques, the model will analyze early engagement signals and content features to identify videos likely to go viral within a defined time frame.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872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4CE4-1088-7AF9-E0FC-02D9D718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47DD-C40E-0B81-B781-8DFE0AB0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Short-form videos are increasingly used not just for entertainment, but also for public information, education, and awareness campaigns.</a:t>
            </a:r>
            <a:br>
              <a:rPr lang="en-US" dirty="0"/>
            </a:br>
            <a:r>
              <a:rPr lang="en-US" dirty="0"/>
              <a:t>However, understanding </a:t>
            </a:r>
            <a:r>
              <a:rPr lang="en-US" b="1" dirty="0"/>
              <a:t>when</a:t>
            </a:r>
            <a:r>
              <a:rPr lang="en-US" dirty="0"/>
              <a:t> and </a:t>
            </a:r>
            <a:r>
              <a:rPr lang="en-US" b="1" dirty="0"/>
              <a:t>how</a:t>
            </a:r>
            <a:r>
              <a:rPr lang="en-US" dirty="0"/>
              <a:t> such content becomes a trend remains a challenge.</a:t>
            </a:r>
            <a:endParaRPr lang="en-SG" dirty="0"/>
          </a:p>
          <a:p>
            <a:r>
              <a:rPr lang="en-US" dirty="0"/>
              <a:t>This project aims to build a predictive model to detect early signals of trend emergence on TikTok Shorts and YouTube Shorts.</a:t>
            </a:r>
            <a:endParaRPr lang="en-SG" dirty="0"/>
          </a:p>
          <a:p>
            <a:r>
              <a:rPr lang="en-US" dirty="0"/>
              <a:t>The ability to forecast trend growth can help </a:t>
            </a:r>
            <a:r>
              <a:rPr lang="en-US" b="1" dirty="0"/>
              <a:t>NGOs</a:t>
            </a:r>
            <a:r>
              <a:rPr lang="en-US" dirty="0"/>
              <a:t>, </a:t>
            </a:r>
            <a:r>
              <a:rPr lang="en-US" b="1" dirty="0"/>
              <a:t>health campaigns</a:t>
            </a:r>
            <a:r>
              <a:rPr lang="en-US" dirty="0"/>
              <a:t>, and educators better time their outreach and amplify positive messages in society.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502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0485-7AF9-6807-71C1-363970A8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Related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3F9A-039F-D37D-A170-BF15CBB0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Rodrigues, A.P., Fernandes, R., Bhandary, A., Shenoy, A.C., Shetty, A. and Anisha, M., 2021. Real‐Time Twitter Trend Analysis Using Big Data Analytics and Machine Learning Techniques. </a:t>
            </a:r>
            <a:r>
              <a:rPr lang="en-SG" i="1" dirty="0"/>
              <a:t>Wireless Communications and Mobile Computing</a:t>
            </a:r>
            <a:r>
              <a:rPr lang="en-SG" dirty="0"/>
              <a:t>, </a:t>
            </a:r>
            <a:r>
              <a:rPr lang="en-SG" i="1" dirty="0"/>
              <a:t>2021</a:t>
            </a:r>
            <a:r>
              <a:rPr lang="en-SG" dirty="0"/>
              <a:t>(1), p.3920325.</a:t>
            </a:r>
          </a:p>
          <a:p>
            <a:r>
              <a:rPr lang="en-US" dirty="0"/>
              <a:t>Cho, M., Jeong, D. and Park, E., 2024. AMPS: Predicting popularity of short-form videos using multi-modal attention mechanisms in social media marketing environments. </a:t>
            </a:r>
            <a:r>
              <a:rPr lang="en-US" i="1" dirty="0"/>
              <a:t>Journal of Retailing and Consumer Services</a:t>
            </a:r>
            <a:r>
              <a:rPr lang="en-US" dirty="0"/>
              <a:t>, </a:t>
            </a:r>
            <a:r>
              <a:rPr lang="en-US" i="1" dirty="0"/>
              <a:t>78</a:t>
            </a:r>
            <a:r>
              <a:rPr lang="en-US" dirty="0"/>
              <a:t>, p.103778.</a:t>
            </a:r>
          </a:p>
          <a:p>
            <a:r>
              <a:rPr lang="en-US" dirty="0"/>
              <a:t>He, Z. and Li, D., 2024. The Short Video Popularity Prediction Using Internet of Things and Deep Learning. </a:t>
            </a:r>
            <a:r>
              <a:rPr lang="en-US" i="1" dirty="0"/>
              <a:t>IEEE Access</a:t>
            </a:r>
            <a:r>
              <a:rPr lang="en-US" dirty="0"/>
              <a:t>.</a:t>
            </a:r>
          </a:p>
          <a:p>
            <a:r>
              <a:rPr lang="en-SG" dirty="0"/>
              <a:t>Khan, A., Li, J.P., Ahmad, N., Sethi, S., Haq, A.U., Patel, S.H. and Rahim, S., 2020. Predicting emerging trends on social media by </a:t>
            </a:r>
            <a:r>
              <a:rPr lang="en-SG" dirty="0" err="1"/>
              <a:t>modeling</a:t>
            </a:r>
            <a:r>
              <a:rPr lang="en-SG" dirty="0"/>
              <a:t> it as temporal bipartite networks. </a:t>
            </a:r>
            <a:r>
              <a:rPr lang="en-SG" i="1" dirty="0"/>
              <a:t>IEEE Access</a:t>
            </a:r>
            <a:r>
              <a:rPr lang="en-SG" dirty="0"/>
              <a:t>, </a:t>
            </a:r>
            <a:r>
              <a:rPr lang="en-SG" i="1" dirty="0"/>
              <a:t>8</a:t>
            </a:r>
            <a:r>
              <a:rPr lang="en-SG" dirty="0"/>
              <a:t>, pp.39635-39646.</a:t>
            </a:r>
          </a:p>
        </p:txBody>
      </p:sp>
    </p:spTree>
    <p:extLst>
      <p:ext uri="{BB962C8B-B14F-4D97-AF65-F5344CB8AC3E}">
        <p14:creationId xmlns:p14="http://schemas.microsoft.com/office/powerpoint/2010/main" val="60757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AAA3-2967-9E51-5963-65F55075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Main Features/Deliverables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5288-8266-8E7B-81AF-9F71327E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collection from YouTube shorts and TikTok shorts using publicly available datasets or APIs.</a:t>
            </a:r>
          </a:p>
          <a:p>
            <a:r>
              <a:rPr lang="en-US" dirty="0"/>
              <a:t>Feature extraction: early engagement metrics (e.g., views, likes), video metadata (title, length, upload time).</a:t>
            </a:r>
          </a:p>
          <a:p>
            <a:r>
              <a:rPr lang="en-US" dirty="0"/>
              <a:t>Predictive modelling using classification algorithms (e.g., Logistic Regression, Random Forest).</a:t>
            </a:r>
          </a:p>
          <a:p>
            <a:r>
              <a:rPr lang="en-US" dirty="0"/>
              <a:t>Deliverable includes trend visualizations and evaluation metrics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222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E245-DFD2-A1FF-93D4-B1E828F1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Methodology/Techniques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A5BA-38ED-A922-952D-3513CA42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Tools: Python, Pandas, Scikit-learn, </a:t>
            </a:r>
            <a:r>
              <a:rPr lang="en-SG" dirty="0" err="1"/>
              <a:t>nltk</a:t>
            </a:r>
            <a:r>
              <a:rPr lang="en-SG" dirty="0"/>
              <a:t>, Seaborn, Matplotlib </a:t>
            </a:r>
          </a:p>
          <a:p>
            <a:r>
              <a:rPr lang="en-SG" dirty="0"/>
              <a:t>Data Processing: Cleaning, filtering, and feature engineering.</a:t>
            </a:r>
          </a:p>
          <a:p>
            <a:r>
              <a:rPr lang="en-SG" dirty="0"/>
              <a:t>Machine Learning: Train/test split.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3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37C6-9A41-7BD7-AE15-A916DAFD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Target Audience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E5C6-1893-BD64-F2F6-E4FDD17C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health campaigns and non-profit organizations seeking to amplify timely awareness content</a:t>
            </a:r>
            <a:r>
              <a:rPr lang="en-SG" dirty="0"/>
              <a:t>.</a:t>
            </a:r>
          </a:p>
          <a:p>
            <a:r>
              <a:rPr lang="en-US" dirty="0"/>
              <a:t>Educational institutions and social advocacy groups using short-form videos to reach younger audiences</a:t>
            </a:r>
            <a:r>
              <a:rPr lang="en-SG" dirty="0"/>
              <a:t>.</a:t>
            </a:r>
          </a:p>
          <a:p>
            <a:r>
              <a:rPr lang="en-US" dirty="0"/>
              <a:t>Researchers and data scientists analyzing trend dynamics in online behavior</a:t>
            </a:r>
            <a:r>
              <a:rPr lang="en-SG" dirty="0"/>
              <a:t>.</a:t>
            </a:r>
          </a:p>
          <a:p>
            <a:r>
              <a:rPr lang="en-US" dirty="0"/>
              <a:t>Small content creators interested in improving outreach through ethical trend prediction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87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1CA5-C6EB-00C0-0A06-DCFF2628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91BF-4BA8-AD2C-B8A0-5BE81207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6025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296</TotalTime>
  <Words>533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Predictive Modelling of Trend Emergence: A Comparative Study of TikTok Shorts and YouTube Shorts  </vt:lpstr>
      <vt:lpstr>Project Template CM3005(Data Science)</vt:lpstr>
      <vt:lpstr>Project Aim </vt:lpstr>
      <vt:lpstr>Motivation for the Project </vt:lpstr>
      <vt:lpstr>Related Works </vt:lpstr>
      <vt:lpstr>Main Features/Deliverables </vt:lpstr>
      <vt:lpstr>Methodology/Techniques</vt:lpstr>
      <vt:lpstr>Target Audience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 MYAT OO</dc:creator>
  <cp:lastModifiedBy>YE MYAT OO</cp:lastModifiedBy>
  <cp:revision>10</cp:revision>
  <dcterms:created xsi:type="dcterms:W3CDTF">2025-04-28T05:56:21Z</dcterms:created>
  <dcterms:modified xsi:type="dcterms:W3CDTF">2025-05-05T12:05:32Z</dcterms:modified>
</cp:coreProperties>
</file>