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6" d="100"/>
          <a:sy n="76" d="100"/>
        </p:scale>
        <p:origin x="7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A23D6-030A-460A-A423-4A22B1C35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2E1C34-5234-4C9C-AA04-BAFDE0820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F8F62-0C50-4B89-8799-54C6A144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57147F-8911-42D7-B52D-00A8A565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C3FC41-A324-487E-A2A7-D254FB96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8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134F6-5DFE-4A4D-BA28-0E77D18E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ED5C75-7333-49C0-BDAE-C7C320E2D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658F62-CB38-4219-9D73-AC49F8BA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4E9FE3-11E5-42B5-A4AE-B4152DD1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D715A5-4F85-4E31-AA8B-1B5CBD75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8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EE5E46-CC88-481A-B0BC-8108DE750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0C62B9-D98C-45C6-ADAC-07BB6F90A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52372-3BA0-4232-B282-8341AD10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3971F-EDFB-40A3-926F-145990C7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26858E-8457-460B-A03C-313B2715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6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BDD0F-773A-4D05-A4B5-82B50C88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A0CCA-17DF-47BF-9105-53CCF264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7E1291-FFFE-4692-9A6A-4F50F6AA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A465A7-4AC3-4FB0-B1B0-A8857396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BA65D2-F2AF-4E4F-94C6-6B71BB9E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98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B71F0-CE5B-4A40-B764-8F22CBF1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A3B2E2-4F8A-420F-B251-590D2571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59CCDC-4C2E-4C75-816A-E04B2885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063FCA-2C00-44E1-B634-70619ECC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BEF5F-4E5F-4402-8639-5D7E5017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13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484781-5441-404E-B4CC-13DD9232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EF39B-BB58-4342-93D1-644F4F123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48248B-9DCB-424B-9CB1-F68C8AE20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8828F2-BCBD-4051-B092-4824A231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417CDC-A308-4AE9-AB63-8CE52113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81CCCB-0942-4EF7-BCB0-7986512C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46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E58B-0187-48BC-AA00-0A9E1FE2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96733-949B-4B27-ACAD-6346CFB8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C86001-8400-43CE-9B9D-89D40D00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4374E3-00C8-4064-90C7-512283E1A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D3FCE7-87BE-42EE-8E08-5C2813473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247A4F-342E-4E54-B2C2-1C8F64F2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6F280A-32BA-45D0-B538-D6739F7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D989E6-308A-4BC3-8BF1-16E0F86F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2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D202D-4FAE-4F78-AB91-440F7928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6FA254-A1E0-4CAA-A2B2-902B599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50D9B6-3227-4644-B11E-F3445167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9BE5A2-1B54-408E-9FEC-360F75AF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92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B64B14-0A36-4993-8037-37D99E19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1647E1-EC2D-477C-875E-904F4726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241116-5148-4414-B813-AEEA8A61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56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E5263-CEB6-47BA-9441-D794153A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0EF8AD-4BE3-4E01-A98A-B066AB956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42BD97-D9F9-419C-8BC5-FD0441BA9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42B277-8C8A-499D-8981-6222A339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57695C-AB90-4EA4-A85E-8EDC4531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775FCA-E11C-470C-AE7F-6FC835C8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0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BB6BC-090C-4121-B8A4-49C7B91F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2FF10-C4FA-4901-9C65-E7B1D4385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961995-DAB4-4F76-B71F-10A9583F0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661514-24E0-4059-9240-B90BCBA9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3B1823-E8DA-4552-9B58-DAD1D389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3EEB0C-1197-4C56-8D00-2ED1F7B3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68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5F24C0-1B14-4FD0-BFCE-10C2DAEE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7E41B3-8B0B-4E18-85E4-37348C92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BC1001-009D-4347-9FDC-7AE463844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6D3A-4D54-4777-917D-19D5F1EF9166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C5FEF-1A81-41E9-8D92-4968A8484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D9493F-12A1-4EE4-8711-14DEB6ED0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56F7-D172-404E-9EB0-726EFA64BE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55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generated/numpy.convolv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4">
            <a:extLst>
              <a:ext uri="{FF2B5EF4-FFF2-40B4-BE49-F238E27FC236}">
                <a16:creationId xmlns:a16="http://schemas.microsoft.com/office/drawing/2014/main" id="{2AA4C068-5510-462F-8953-3252609F7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2800" b="1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應用</a:t>
            </a:r>
            <a:r>
              <a:rPr lang="en-US" altLang="zh-TW" sz="2800" b="1" i="0" dirty="0" err="1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np.convolve</a:t>
            </a:r>
            <a:r>
              <a:rPr lang="en-US" altLang="zh-TW" sz="2800" b="1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sz="2800" b="1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與不同 </a:t>
            </a:r>
            <a:r>
              <a:rPr lang="en-US" altLang="zh-TW" sz="2800" b="1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en-US" altLang="zh-TW" sz="2800" b="1" dirty="0">
                <a:solidFill>
                  <a:srgbClr val="37415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indow Size </a:t>
            </a:r>
            <a:r>
              <a:rPr lang="zh-TW" altLang="en-US" sz="2800" b="1" i="0" dirty="0">
                <a:solidFill>
                  <a:srgbClr val="37415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改善左右轉識別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副標題 25">
            <a:extLst>
              <a:ext uri="{FF2B5EF4-FFF2-40B4-BE49-F238E27FC236}">
                <a16:creationId xmlns:a16="http://schemas.microsoft.com/office/drawing/2014/main" id="{047973CB-7323-46DB-9BB2-8FFD0F882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4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圖片 49">
            <a:extLst>
              <a:ext uri="{FF2B5EF4-FFF2-40B4-BE49-F238E27FC236}">
                <a16:creationId xmlns:a16="http://schemas.microsoft.com/office/drawing/2014/main" id="{0EBC001C-AF3F-46D6-8C23-497C866C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17" y="0"/>
            <a:ext cx="6797766" cy="6858000"/>
          </a:xfrm>
          <a:prstGeom prst="rect">
            <a:avLst/>
          </a:prstGeom>
        </p:spPr>
      </p:pic>
      <p:sp>
        <p:nvSpPr>
          <p:cNvPr id="51" name="文字版面配置區 9">
            <a:extLst>
              <a:ext uri="{FF2B5EF4-FFF2-40B4-BE49-F238E27FC236}">
                <a16:creationId xmlns:a16="http://schemas.microsoft.com/office/drawing/2014/main" id="{4A167FB4-BA62-43FE-BF9C-53EBB48BEDB3}"/>
              </a:ext>
            </a:extLst>
          </p:cNvPr>
          <p:cNvSpPr txBox="1">
            <a:spLocks/>
          </p:cNvSpPr>
          <p:nvPr/>
        </p:nvSpPr>
        <p:spPr>
          <a:xfrm>
            <a:off x="132795" y="110278"/>
            <a:ext cx="2448272" cy="123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函式介紹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849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8D8A05D2-3CB5-488E-8B40-F39E1B9A8D81}"/>
              </a:ext>
            </a:extLst>
          </p:cNvPr>
          <p:cNvGrpSpPr/>
          <p:nvPr/>
        </p:nvGrpSpPr>
        <p:grpSpPr>
          <a:xfrm>
            <a:off x="1356931" y="238277"/>
            <a:ext cx="9478137" cy="6381446"/>
            <a:chOff x="3094348" y="404664"/>
            <a:chExt cx="9050333" cy="6093414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2B5F8553-6A4E-47F6-8CB5-1B8734FC14B8}"/>
                </a:ext>
              </a:extLst>
            </p:cNvPr>
            <p:cNvGrpSpPr/>
            <p:nvPr/>
          </p:nvGrpSpPr>
          <p:grpSpPr>
            <a:xfrm>
              <a:off x="3094348" y="1564680"/>
              <a:ext cx="1584176" cy="4216797"/>
              <a:chOff x="3094348" y="1564680"/>
              <a:chExt cx="1584176" cy="4216797"/>
            </a:xfrm>
          </p:grpSpPr>
          <p:sp>
            <p:nvSpPr>
              <p:cNvPr id="46" name="文字版面配置區 9">
                <a:extLst>
                  <a:ext uri="{FF2B5EF4-FFF2-40B4-BE49-F238E27FC236}">
                    <a16:creationId xmlns:a16="http://schemas.microsoft.com/office/drawing/2014/main" id="{66914911-0253-491C-B64F-536F3FC685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2380" y="1564680"/>
                <a:ext cx="1496144" cy="856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Window = 3</a:t>
                </a:r>
                <a:endPara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7" name="文字版面配置區 9">
                <a:extLst>
                  <a:ext uri="{FF2B5EF4-FFF2-40B4-BE49-F238E27FC236}">
                    <a16:creationId xmlns:a16="http://schemas.microsoft.com/office/drawing/2014/main" id="{0E2DE1D8-BA1C-44C0-B767-C62AC1A16E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2380" y="3481498"/>
                <a:ext cx="1496144" cy="488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Window = 5</a:t>
                </a:r>
                <a:endPara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8" name="文字版面配置區 9">
                <a:extLst>
                  <a:ext uri="{FF2B5EF4-FFF2-40B4-BE49-F238E27FC236}">
                    <a16:creationId xmlns:a16="http://schemas.microsoft.com/office/drawing/2014/main" id="{6CDE4EC6-7B4A-4CDC-8A08-4C750ECC18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4348" y="5293320"/>
                <a:ext cx="1584176" cy="488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Window = 10</a:t>
                </a:r>
                <a:endPara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AF38D17-E3EA-47B5-8439-B1273CEB0630}"/>
                </a:ext>
              </a:extLst>
            </p:cNvPr>
            <p:cNvGrpSpPr/>
            <p:nvPr/>
          </p:nvGrpSpPr>
          <p:grpSpPr>
            <a:xfrm>
              <a:off x="4665361" y="404664"/>
              <a:ext cx="7479320" cy="6093414"/>
              <a:chOff x="4665361" y="404664"/>
              <a:chExt cx="7479320" cy="6093414"/>
            </a:xfrm>
          </p:grpSpPr>
          <p:sp>
            <p:nvSpPr>
              <p:cNvPr id="44" name="文字版面配置區 9">
                <a:extLst>
                  <a:ext uri="{FF2B5EF4-FFF2-40B4-BE49-F238E27FC236}">
                    <a16:creationId xmlns:a16="http://schemas.microsoft.com/office/drawing/2014/main" id="{626AE98F-CB98-426C-80BD-A40D3A251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6047" y="404664"/>
                <a:ext cx="7138633" cy="575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X</a:t>
                </a:r>
                <a:r>
                  <a:rPr lang="zh-TW" altLang="en-US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軸加速度        </a:t>
                </a:r>
                <a:r>
                  <a:rPr lang="en-US" altLang="zh-TW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X</a:t>
                </a:r>
                <a:r>
                  <a:rPr lang="zh-TW" altLang="en-US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軸角度         </a:t>
                </a:r>
                <a:r>
                  <a:rPr lang="en-US" altLang="zh-TW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X</a:t>
                </a:r>
                <a:r>
                  <a:rPr lang="zh-TW" altLang="en-US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軸角速度 </a:t>
                </a:r>
                <a:endParaRPr lang="zh-TW" altLang="en-US" sz="2600" b="1" dirty="0"/>
              </a:p>
              <a:p>
                <a:endParaRPr lang="zh-TW" altLang="en-US" sz="26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8F5EDB5F-C4AD-4C6D-B0F2-85724A72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5361" y="1014067"/>
                <a:ext cx="7479320" cy="5484011"/>
              </a:xfrm>
              <a:prstGeom prst="rect">
                <a:avLst/>
              </a:prstGeom>
            </p:spPr>
          </p:pic>
        </p:grpSp>
      </p:grpSp>
      <p:sp>
        <p:nvSpPr>
          <p:cNvPr id="49" name="文字版面配置區 9">
            <a:extLst>
              <a:ext uri="{FF2B5EF4-FFF2-40B4-BE49-F238E27FC236}">
                <a16:creationId xmlns:a16="http://schemas.microsoft.com/office/drawing/2014/main" id="{4AA59D8A-D76E-4CFC-9507-16D78D79544A}"/>
              </a:ext>
            </a:extLst>
          </p:cNvPr>
          <p:cNvSpPr txBox="1">
            <a:spLocks/>
          </p:cNvSpPr>
          <p:nvPr/>
        </p:nvSpPr>
        <p:spPr>
          <a:xfrm>
            <a:off x="132795" y="110278"/>
            <a:ext cx="2448272" cy="123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第一筆左轉與右轉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橫軸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取樣時間順序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縱軸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</a:p>
          <a:p>
            <a:endParaRPr lang="zh-TW" altLang="en-US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40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BDC0302-3D38-4C07-A0D5-B8B487A375C7}"/>
              </a:ext>
            </a:extLst>
          </p:cNvPr>
          <p:cNvGrpSpPr/>
          <p:nvPr/>
        </p:nvGrpSpPr>
        <p:grpSpPr>
          <a:xfrm>
            <a:off x="1356931" y="238277"/>
            <a:ext cx="9478136" cy="6381446"/>
            <a:chOff x="1356931" y="238277"/>
            <a:chExt cx="9478136" cy="6381446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2B5F8553-6A4E-47F6-8CB5-1B8734FC14B8}"/>
                </a:ext>
              </a:extLst>
            </p:cNvPr>
            <p:cNvGrpSpPr/>
            <p:nvPr/>
          </p:nvGrpSpPr>
          <p:grpSpPr>
            <a:xfrm>
              <a:off x="1356931" y="1453126"/>
              <a:ext cx="1659059" cy="4416122"/>
              <a:chOff x="3094348" y="1564680"/>
              <a:chExt cx="1584176" cy="4216797"/>
            </a:xfrm>
          </p:grpSpPr>
          <p:sp>
            <p:nvSpPr>
              <p:cNvPr id="46" name="文字版面配置區 9">
                <a:extLst>
                  <a:ext uri="{FF2B5EF4-FFF2-40B4-BE49-F238E27FC236}">
                    <a16:creationId xmlns:a16="http://schemas.microsoft.com/office/drawing/2014/main" id="{66914911-0253-491C-B64F-536F3FC685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2380" y="1564680"/>
                <a:ext cx="1496144" cy="856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Window = 3</a:t>
                </a:r>
                <a:endPara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7" name="文字版面配置區 9">
                <a:extLst>
                  <a:ext uri="{FF2B5EF4-FFF2-40B4-BE49-F238E27FC236}">
                    <a16:creationId xmlns:a16="http://schemas.microsoft.com/office/drawing/2014/main" id="{0E2DE1D8-BA1C-44C0-B767-C62AC1A16E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2380" y="3481498"/>
                <a:ext cx="1496144" cy="488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Window = 5</a:t>
                </a:r>
                <a:endPara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8" name="文字版面配置區 9">
                <a:extLst>
                  <a:ext uri="{FF2B5EF4-FFF2-40B4-BE49-F238E27FC236}">
                    <a16:creationId xmlns:a16="http://schemas.microsoft.com/office/drawing/2014/main" id="{6CDE4EC6-7B4A-4CDC-8A08-4C750ECC18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4348" y="5293320"/>
                <a:ext cx="1584176" cy="488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Window = 10</a:t>
                </a:r>
                <a:endPara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44" name="文字版面配置區 9">
              <a:extLst>
                <a:ext uri="{FF2B5EF4-FFF2-40B4-BE49-F238E27FC236}">
                  <a16:creationId xmlns:a16="http://schemas.microsoft.com/office/drawing/2014/main" id="{626AE98F-CB98-426C-80BD-A40D3A251A13}"/>
                </a:ext>
              </a:extLst>
            </p:cNvPr>
            <p:cNvSpPr txBox="1">
              <a:spLocks/>
            </p:cNvSpPr>
            <p:nvPr/>
          </p:nvSpPr>
          <p:spPr>
            <a:xfrm>
              <a:off x="3358995" y="238277"/>
              <a:ext cx="7476072" cy="6025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2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軸加速度        </a:t>
              </a:r>
              <a:r>
                <a:rPr lang="en-US" altLang="zh-TW" sz="2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2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軸角度         </a:t>
              </a:r>
              <a:r>
                <a:rPr lang="en-US" altLang="zh-TW" sz="2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</a:t>
              </a:r>
              <a:r>
                <a:rPr lang="zh-TW" altLang="en-US" sz="2600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軸角速度 </a:t>
              </a:r>
              <a:endParaRPr lang="zh-TW" altLang="en-US" sz="2600" b="1" dirty="0"/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8F5EDB5F-C4AD-4C6D-B0F2-85724A722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07294" y="876486"/>
              <a:ext cx="7822684" cy="5743237"/>
            </a:xfrm>
            <a:prstGeom prst="rect">
              <a:avLst/>
            </a:prstGeom>
          </p:spPr>
        </p:pic>
      </p:grpSp>
      <p:sp>
        <p:nvSpPr>
          <p:cNvPr id="11" name="文字版面配置區 9">
            <a:extLst>
              <a:ext uri="{FF2B5EF4-FFF2-40B4-BE49-F238E27FC236}">
                <a16:creationId xmlns:a16="http://schemas.microsoft.com/office/drawing/2014/main" id="{58AE98A3-20B1-45CD-B09B-52C00EBE94AE}"/>
              </a:ext>
            </a:extLst>
          </p:cNvPr>
          <p:cNvSpPr txBox="1">
            <a:spLocks/>
          </p:cNvSpPr>
          <p:nvPr/>
        </p:nvSpPr>
        <p:spPr>
          <a:xfrm>
            <a:off x="132795" y="110278"/>
            <a:ext cx="2448272" cy="123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第一筆左轉與右轉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橫軸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取樣時間順序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縱軸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</a:p>
          <a:p>
            <a:endParaRPr lang="zh-TW" altLang="en-US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396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8D8A05D2-3CB5-488E-8B40-F39E1B9A8D81}"/>
              </a:ext>
            </a:extLst>
          </p:cNvPr>
          <p:cNvGrpSpPr/>
          <p:nvPr/>
        </p:nvGrpSpPr>
        <p:grpSpPr>
          <a:xfrm>
            <a:off x="1356931" y="238277"/>
            <a:ext cx="9478136" cy="6381446"/>
            <a:chOff x="3094348" y="404664"/>
            <a:chExt cx="9050332" cy="6093414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2B5F8553-6A4E-47F6-8CB5-1B8734FC14B8}"/>
                </a:ext>
              </a:extLst>
            </p:cNvPr>
            <p:cNvGrpSpPr/>
            <p:nvPr/>
          </p:nvGrpSpPr>
          <p:grpSpPr>
            <a:xfrm>
              <a:off x="3094348" y="1564680"/>
              <a:ext cx="1584176" cy="4216797"/>
              <a:chOff x="3094348" y="1564680"/>
              <a:chExt cx="1584176" cy="4216797"/>
            </a:xfrm>
          </p:grpSpPr>
          <p:sp>
            <p:nvSpPr>
              <p:cNvPr id="46" name="文字版面配置區 9">
                <a:extLst>
                  <a:ext uri="{FF2B5EF4-FFF2-40B4-BE49-F238E27FC236}">
                    <a16:creationId xmlns:a16="http://schemas.microsoft.com/office/drawing/2014/main" id="{66914911-0253-491C-B64F-536F3FC685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2380" y="1564680"/>
                <a:ext cx="1496144" cy="856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Window = 3</a:t>
                </a:r>
                <a:endPara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7" name="文字版面配置區 9">
                <a:extLst>
                  <a:ext uri="{FF2B5EF4-FFF2-40B4-BE49-F238E27FC236}">
                    <a16:creationId xmlns:a16="http://schemas.microsoft.com/office/drawing/2014/main" id="{0E2DE1D8-BA1C-44C0-B767-C62AC1A16E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82380" y="3481498"/>
                <a:ext cx="1496144" cy="488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Window = 5</a:t>
                </a:r>
                <a:endPara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48" name="文字版面配置區 9">
                <a:extLst>
                  <a:ext uri="{FF2B5EF4-FFF2-40B4-BE49-F238E27FC236}">
                    <a16:creationId xmlns:a16="http://schemas.microsoft.com/office/drawing/2014/main" id="{6CDE4EC6-7B4A-4CDC-8A08-4C750ECC18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4348" y="5293320"/>
                <a:ext cx="1584176" cy="488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Window = 10</a:t>
                </a:r>
                <a:endParaRPr lang="zh-TW" altLang="en-US" sz="20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6AF38D17-E3EA-47B5-8439-B1273CEB0630}"/>
                </a:ext>
              </a:extLst>
            </p:cNvPr>
            <p:cNvGrpSpPr/>
            <p:nvPr/>
          </p:nvGrpSpPr>
          <p:grpSpPr>
            <a:xfrm>
              <a:off x="4670220" y="404664"/>
              <a:ext cx="7474460" cy="6093414"/>
              <a:chOff x="4670220" y="404664"/>
              <a:chExt cx="7474460" cy="6093414"/>
            </a:xfrm>
          </p:grpSpPr>
          <p:sp>
            <p:nvSpPr>
              <p:cNvPr id="44" name="文字版面配置區 9">
                <a:extLst>
                  <a:ext uri="{FF2B5EF4-FFF2-40B4-BE49-F238E27FC236}">
                    <a16:creationId xmlns:a16="http://schemas.microsoft.com/office/drawing/2014/main" id="{626AE98F-CB98-426C-80BD-A40D3A251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6047" y="404664"/>
                <a:ext cx="7138633" cy="575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Z</a:t>
                </a:r>
                <a:r>
                  <a:rPr lang="zh-TW" altLang="en-US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軸加速度        </a:t>
                </a:r>
                <a:r>
                  <a:rPr lang="en-US" altLang="zh-TW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Z</a:t>
                </a:r>
                <a:r>
                  <a:rPr lang="zh-TW" altLang="en-US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軸角度         </a:t>
                </a:r>
                <a:r>
                  <a:rPr lang="en-US" altLang="zh-TW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Z</a:t>
                </a:r>
                <a:r>
                  <a:rPr lang="zh-TW" altLang="en-US" sz="2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軸角速度 </a:t>
                </a:r>
                <a:endParaRPr lang="zh-TW" altLang="en-US" sz="2600" b="1" dirty="0"/>
              </a:p>
            </p:txBody>
          </p:sp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8F5EDB5F-C4AD-4C6D-B0F2-85724A72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70220" y="1014067"/>
                <a:ext cx="7469600" cy="5484011"/>
              </a:xfrm>
              <a:prstGeom prst="rect">
                <a:avLst/>
              </a:prstGeom>
            </p:spPr>
          </p:pic>
        </p:grpSp>
      </p:grp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6E8B9429-1CCF-40CD-B98F-364F69134BE6}"/>
              </a:ext>
            </a:extLst>
          </p:cNvPr>
          <p:cNvSpPr txBox="1">
            <a:spLocks/>
          </p:cNvSpPr>
          <p:nvPr/>
        </p:nvSpPr>
        <p:spPr>
          <a:xfrm>
            <a:off x="132795" y="110278"/>
            <a:ext cx="2448272" cy="123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第一筆左轉與右轉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橫軸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取樣時間順序</a:t>
            </a:r>
            <a:endParaRPr lang="en-US" altLang="zh-TW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縱軸</a:t>
            </a: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</a:p>
          <a:p>
            <a:endParaRPr lang="zh-TW" altLang="en-US" sz="1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03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109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Office 佈景主題</vt:lpstr>
      <vt:lpstr>應用np.convolve()與不同 Window Size 改善左右轉識別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</dc:creator>
  <cp:lastModifiedBy>William</cp:lastModifiedBy>
  <cp:revision>10</cp:revision>
  <dcterms:created xsi:type="dcterms:W3CDTF">2023-04-13T06:15:54Z</dcterms:created>
  <dcterms:modified xsi:type="dcterms:W3CDTF">2023-04-13T07:19:33Z</dcterms:modified>
</cp:coreProperties>
</file>