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815" r:id="rId2"/>
    <p:sldId id="258" r:id="rId3"/>
    <p:sldId id="852" r:id="rId4"/>
    <p:sldId id="854" r:id="rId5"/>
    <p:sldId id="855" r:id="rId6"/>
    <p:sldId id="856" r:id="rId7"/>
    <p:sldId id="853" r:id="rId8"/>
    <p:sldId id="858" r:id="rId9"/>
    <p:sldId id="861" r:id="rId10"/>
    <p:sldId id="865" r:id="rId11"/>
    <p:sldId id="859" r:id="rId12"/>
    <p:sldId id="860" r:id="rId13"/>
    <p:sldId id="862" r:id="rId14"/>
    <p:sldId id="863" r:id="rId15"/>
    <p:sldId id="864" r:id="rId16"/>
    <p:sldId id="866" r:id="rId17"/>
    <p:sldId id="867" r:id="rId18"/>
    <p:sldId id="870" r:id="rId19"/>
    <p:sldId id="871" r:id="rId20"/>
    <p:sldId id="872" r:id="rId21"/>
    <p:sldId id="873" r:id="rId22"/>
    <p:sldId id="874" r:id="rId23"/>
    <p:sldId id="868" r:id="rId24"/>
    <p:sldId id="876" r:id="rId25"/>
    <p:sldId id="877" r:id="rId26"/>
    <p:sldId id="878" r:id="rId27"/>
    <p:sldId id="881" r:id="rId28"/>
    <p:sldId id="882" r:id="rId29"/>
    <p:sldId id="883" r:id="rId30"/>
    <p:sldId id="884" r:id="rId31"/>
    <p:sldId id="869" r:id="rId32"/>
    <p:sldId id="885" r:id="rId33"/>
    <p:sldId id="886" r:id="rId34"/>
    <p:sldId id="887" r:id="rId35"/>
    <p:sldId id="888" r:id="rId36"/>
    <p:sldId id="889" r:id="rId37"/>
    <p:sldId id="890" r:id="rId38"/>
    <p:sldId id="891" r:id="rId39"/>
    <p:sldId id="892" r:id="rId40"/>
    <p:sldId id="832" r:id="rId41"/>
    <p:sldId id="830" r:id="rId42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815"/>
            <p14:sldId id="258"/>
            <p14:sldId id="852"/>
            <p14:sldId id="854"/>
            <p14:sldId id="855"/>
            <p14:sldId id="856"/>
            <p14:sldId id="853"/>
            <p14:sldId id="858"/>
            <p14:sldId id="861"/>
            <p14:sldId id="865"/>
            <p14:sldId id="859"/>
            <p14:sldId id="860"/>
            <p14:sldId id="862"/>
            <p14:sldId id="863"/>
            <p14:sldId id="864"/>
            <p14:sldId id="866"/>
            <p14:sldId id="867"/>
            <p14:sldId id="870"/>
            <p14:sldId id="871"/>
            <p14:sldId id="872"/>
            <p14:sldId id="873"/>
            <p14:sldId id="874"/>
            <p14:sldId id="868"/>
            <p14:sldId id="876"/>
            <p14:sldId id="877"/>
            <p14:sldId id="878"/>
            <p14:sldId id="881"/>
            <p14:sldId id="882"/>
            <p14:sldId id="883"/>
            <p14:sldId id="884"/>
            <p14:sldId id="869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32"/>
            <p14:sldId id="8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3" pos="5035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333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475" userDrawn="1">
          <p15:clr>
            <a:srgbClr val="A4A3A4"/>
          </p15:clr>
        </p15:guide>
        <p15:guide id="9" pos="816" userDrawn="1">
          <p15:clr>
            <a:srgbClr val="A4A3A4"/>
          </p15:clr>
        </p15:guide>
        <p15:guide id="11" pos="2721">
          <p15:clr>
            <a:srgbClr val="A4A3A4"/>
          </p15:clr>
        </p15:guide>
        <p15:guide id="12" orient="horz" pos="2319" userDrawn="1">
          <p15:clr>
            <a:srgbClr val="A4A3A4"/>
          </p15:clr>
        </p15:guide>
        <p15:guide id="13" orient="horz" pos="17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F56"/>
    <a:srgbClr val="FEFECE"/>
    <a:srgbClr val="3399FF"/>
    <a:srgbClr val="FF6600"/>
    <a:srgbClr val="008000"/>
    <a:srgbClr val="33CC33"/>
    <a:srgbClr val="0000CC"/>
    <a:srgbClr val="0066CC"/>
    <a:srgbClr val="FF99C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9" autoAdjust="0"/>
    <p:restoredTop sz="43494" autoAdjust="0"/>
  </p:normalViewPr>
  <p:slideViewPr>
    <p:cSldViewPr>
      <p:cViewPr varScale="1">
        <p:scale>
          <a:sx n="65" d="100"/>
          <a:sy n="65" d="100"/>
        </p:scale>
        <p:origin x="1266" y="78"/>
      </p:cViewPr>
      <p:guideLst>
        <p:guide orient="horz" pos="1026"/>
        <p:guide pos="5035"/>
        <p:guide orient="horz" pos="1752"/>
        <p:guide orient="horz" pos="3339"/>
        <p:guide orient="horz" pos="3974"/>
        <p:guide pos="4558"/>
        <p:guide orient="horz" pos="3475"/>
        <p:guide pos="816"/>
        <p:guide pos="2721"/>
        <p:guide orient="horz" pos="2319"/>
        <p:guide orient="horz" pos="1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shiang" userId="86f67ffdfc84cb2a" providerId="LiveId" clId="{44DAC488-8D24-4673-9E9A-C27ADB68EEB0}"/>
    <pc:docChg chg="undo custSel addSld delSld modSld sldOrd modSection">
      <pc:chgData name="leo shiang" userId="86f67ffdfc84cb2a" providerId="LiveId" clId="{44DAC488-8D24-4673-9E9A-C27ADB68EEB0}" dt="2018-01-29T14:25:29.782" v="1603"/>
      <pc:docMkLst>
        <pc:docMk/>
      </pc:docMkLst>
      <pc:sldChg chg="addSp delSp modSp">
        <pc:chgData name="leo shiang" userId="86f67ffdfc84cb2a" providerId="LiveId" clId="{44DAC488-8D24-4673-9E9A-C27ADB68EEB0}" dt="2018-01-29T13:17:06.689" v="30"/>
        <pc:sldMkLst>
          <pc:docMk/>
          <pc:sldMk cId="230969259" sldId="258"/>
        </pc:sldMkLst>
        <pc:spChg chg="add del mod">
          <ac:chgData name="leo shiang" userId="86f67ffdfc84cb2a" providerId="LiveId" clId="{44DAC488-8D24-4673-9E9A-C27ADB68EEB0}" dt="2018-01-29T13:16:13.209" v="2" actId="478"/>
          <ac:spMkLst>
            <pc:docMk/>
            <pc:sldMk cId="230969259" sldId="258"/>
            <ac:spMk id="3" creationId="{0E45E81E-9294-4F4D-B5E0-C6C65FA55C9E}"/>
          </ac:spMkLst>
        </pc:spChg>
        <pc:spChg chg="add del mod">
          <ac:chgData name="leo shiang" userId="86f67ffdfc84cb2a" providerId="LiveId" clId="{44DAC488-8D24-4673-9E9A-C27ADB68EEB0}" dt="2018-01-29T13:17:06.689" v="30"/>
          <ac:spMkLst>
            <pc:docMk/>
            <pc:sldMk cId="230969259" sldId="258"/>
            <ac:spMk id="12" creationId="{00000000-0000-0000-0000-000000000000}"/>
          </ac:spMkLst>
        </pc:spChg>
        <pc:spChg chg="add del">
          <ac:chgData name="leo shiang" userId="86f67ffdfc84cb2a" providerId="LiveId" clId="{44DAC488-8D24-4673-9E9A-C27ADB68EEB0}" dt="2018-01-29T13:16:13.209" v="2" actId="478"/>
          <ac:spMkLst>
            <pc:docMk/>
            <pc:sldMk cId="230969259" sldId="258"/>
            <ac:spMk id="6146" creationId="{00000000-0000-0000-0000-000000000000}"/>
          </ac:spMkLst>
        </pc:spChg>
      </pc:sldChg>
      <pc:sldChg chg="addSp delSp modSp ord">
        <pc:chgData name="leo shiang" userId="86f67ffdfc84cb2a" providerId="LiveId" clId="{44DAC488-8D24-4673-9E9A-C27ADB68EEB0}" dt="2018-01-29T13:16:31.689" v="10" actId="1076"/>
        <pc:sldMkLst>
          <pc:docMk/>
          <pc:sldMk cId="3711373572" sldId="815"/>
        </pc:sldMkLst>
        <pc:spChg chg="del">
          <ac:chgData name="leo shiang" userId="86f67ffdfc84cb2a" providerId="LiveId" clId="{44DAC488-8D24-4673-9E9A-C27ADB68EEB0}" dt="2018-01-29T13:16:19.650" v="6" actId="478"/>
          <ac:spMkLst>
            <pc:docMk/>
            <pc:sldMk cId="3711373572" sldId="815"/>
            <ac:spMk id="4" creationId="{48B0ACCB-AED6-4089-A715-D1470D27CBDD}"/>
          </ac:spMkLst>
        </pc:spChg>
        <pc:picChg chg="add mod">
          <ac:chgData name="leo shiang" userId="86f67ffdfc84cb2a" providerId="LiveId" clId="{44DAC488-8D24-4673-9E9A-C27ADB68EEB0}" dt="2018-01-29T13:16:31.689" v="10" actId="1076"/>
          <ac:picMkLst>
            <pc:docMk/>
            <pc:sldMk cId="3711373572" sldId="815"/>
            <ac:picMk id="3" creationId="{192EF733-C1E6-4CA7-AEE8-1A34D743DE34}"/>
          </ac:picMkLst>
        </pc:picChg>
      </pc:sldChg>
      <pc:sldChg chg="del">
        <pc:chgData name="leo shiang" userId="86f67ffdfc84cb2a" providerId="LiveId" clId="{44DAC488-8D24-4673-9E9A-C27ADB68EEB0}" dt="2018-01-29T14:17:04.866" v="1485" actId="2696"/>
        <pc:sldMkLst>
          <pc:docMk/>
          <pc:sldMk cId="2941122834" sldId="829"/>
        </pc:sldMkLst>
      </pc:sldChg>
      <pc:sldChg chg="del">
        <pc:chgData name="leo shiang" userId="86f67ffdfc84cb2a" providerId="LiveId" clId="{44DAC488-8D24-4673-9E9A-C27ADB68EEB0}" dt="2018-01-29T14:17:04.850" v="1484" actId="2696"/>
        <pc:sldMkLst>
          <pc:docMk/>
          <pc:sldMk cId="2749504717" sldId="831"/>
        </pc:sldMkLst>
      </pc:sldChg>
      <pc:sldChg chg="del">
        <pc:chgData name="leo shiang" userId="86f67ffdfc84cb2a" providerId="LiveId" clId="{44DAC488-8D24-4673-9E9A-C27ADB68EEB0}" dt="2018-01-29T14:17:04.897" v="1486" actId="2696"/>
        <pc:sldMkLst>
          <pc:docMk/>
          <pc:sldMk cId="55671143" sldId="833"/>
        </pc:sldMkLst>
      </pc:sldChg>
      <pc:sldChg chg="del">
        <pc:chgData name="leo shiang" userId="86f67ffdfc84cb2a" providerId="LiveId" clId="{44DAC488-8D24-4673-9E9A-C27ADB68EEB0}" dt="2018-01-29T14:17:04.929" v="1488" actId="2696"/>
        <pc:sldMkLst>
          <pc:docMk/>
          <pc:sldMk cId="1843218271" sldId="834"/>
        </pc:sldMkLst>
      </pc:sldChg>
      <pc:sldChg chg="del">
        <pc:chgData name="leo shiang" userId="86f67ffdfc84cb2a" providerId="LiveId" clId="{44DAC488-8D24-4673-9E9A-C27ADB68EEB0}" dt="2018-01-29T14:17:04.975" v="1491" actId="2696"/>
        <pc:sldMkLst>
          <pc:docMk/>
          <pc:sldMk cId="2265043951" sldId="835"/>
        </pc:sldMkLst>
      </pc:sldChg>
      <pc:sldChg chg="del">
        <pc:chgData name="leo shiang" userId="86f67ffdfc84cb2a" providerId="LiveId" clId="{44DAC488-8D24-4673-9E9A-C27ADB68EEB0}" dt="2018-01-29T14:17:05.054" v="1496" actId="2696"/>
        <pc:sldMkLst>
          <pc:docMk/>
          <pc:sldMk cId="3743836455" sldId="836"/>
        </pc:sldMkLst>
      </pc:sldChg>
      <pc:sldChg chg="del">
        <pc:chgData name="leo shiang" userId="86f67ffdfc84cb2a" providerId="LiveId" clId="{44DAC488-8D24-4673-9E9A-C27ADB68EEB0}" dt="2018-01-29T14:17:05.007" v="1494" actId="2696"/>
        <pc:sldMkLst>
          <pc:docMk/>
          <pc:sldMk cId="4037892196" sldId="837"/>
        </pc:sldMkLst>
      </pc:sldChg>
      <pc:sldChg chg="del">
        <pc:chgData name="leo shiang" userId="86f67ffdfc84cb2a" providerId="LiveId" clId="{44DAC488-8D24-4673-9E9A-C27ADB68EEB0}" dt="2018-01-29T14:17:05.007" v="1493" actId="2696"/>
        <pc:sldMkLst>
          <pc:docMk/>
          <pc:sldMk cId="4251411016" sldId="838"/>
        </pc:sldMkLst>
      </pc:sldChg>
      <pc:sldChg chg="del">
        <pc:chgData name="leo shiang" userId="86f67ffdfc84cb2a" providerId="LiveId" clId="{44DAC488-8D24-4673-9E9A-C27ADB68EEB0}" dt="2018-01-29T14:17:05.038" v="1495" actId="2696"/>
        <pc:sldMkLst>
          <pc:docMk/>
          <pc:sldMk cId="2263831401" sldId="839"/>
        </pc:sldMkLst>
      </pc:sldChg>
      <pc:sldChg chg="del">
        <pc:chgData name="leo shiang" userId="86f67ffdfc84cb2a" providerId="LiveId" clId="{44DAC488-8D24-4673-9E9A-C27ADB68EEB0}" dt="2018-01-29T14:17:05.054" v="1497" actId="2696"/>
        <pc:sldMkLst>
          <pc:docMk/>
          <pc:sldMk cId="1003950029" sldId="840"/>
        </pc:sldMkLst>
      </pc:sldChg>
      <pc:sldChg chg="del">
        <pc:chgData name="leo shiang" userId="86f67ffdfc84cb2a" providerId="LiveId" clId="{44DAC488-8D24-4673-9E9A-C27ADB68EEB0}" dt="2018-01-29T14:17:04.897" v="1487" actId="2696"/>
        <pc:sldMkLst>
          <pc:docMk/>
          <pc:sldMk cId="1633649194" sldId="848"/>
        </pc:sldMkLst>
      </pc:sldChg>
      <pc:sldChg chg="del">
        <pc:chgData name="leo shiang" userId="86f67ffdfc84cb2a" providerId="LiveId" clId="{44DAC488-8D24-4673-9E9A-C27ADB68EEB0}" dt="2018-01-29T14:17:04.944" v="1489" actId="2696"/>
        <pc:sldMkLst>
          <pc:docMk/>
          <pc:sldMk cId="62669683" sldId="849"/>
        </pc:sldMkLst>
      </pc:sldChg>
      <pc:sldChg chg="del">
        <pc:chgData name="leo shiang" userId="86f67ffdfc84cb2a" providerId="LiveId" clId="{44DAC488-8D24-4673-9E9A-C27ADB68EEB0}" dt="2018-01-29T14:17:04.960" v="1490" actId="2696"/>
        <pc:sldMkLst>
          <pc:docMk/>
          <pc:sldMk cId="4007750893" sldId="850"/>
        </pc:sldMkLst>
      </pc:sldChg>
      <pc:sldChg chg="del">
        <pc:chgData name="leo shiang" userId="86f67ffdfc84cb2a" providerId="LiveId" clId="{44DAC488-8D24-4673-9E9A-C27ADB68EEB0}" dt="2018-01-29T14:17:04.991" v="1492" actId="2696"/>
        <pc:sldMkLst>
          <pc:docMk/>
          <pc:sldMk cId="3921430282" sldId="851"/>
        </pc:sldMkLst>
      </pc:sldChg>
      <pc:sldChg chg="modSp add">
        <pc:chgData name="leo shiang" userId="86f67ffdfc84cb2a" providerId="LiveId" clId="{44DAC488-8D24-4673-9E9A-C27ADB68EEB0}" dt="2018-01-29T13:28:19.773" v="983"/>
        <pc:sldMkLst>
          <pc:docMk/>
          <pc:sldMk cId="1567461420" sldId="852"/>
        </pc:sldMkLst>
        <pc:spChg chg="mod">
          <ac:chgData name="leo shiang" userId="86f67ffdfc84cb2a" providerId="LiveId" clId="{44DAC488-8D24-4673-9E9A-C27ADB68EEB0}" dt="2018-01-29T13:28:19.773" v="983"/>
          <ac:spMkLst>
            <pc:docMk/>
            <pc:sldMk cId="1567461420" sldId="852"/>
            <ac:spMk id="4" creationId="{48B0ACCB-AED6-4089-A715-D1470D27CBDD}"/>
          </ac:spMkLst>
        </pc:spChg>
      </pc:sldChg>
      <pc:sldChg chg="add del setBg">
        <pc:chgData name="leo shiang" userId="86f67ffdfc84cb2a" providerId="LiveId" clId="{44DAC488-8D24-4673-9E9A-C27ADB68EEB0}" dt="2018-01-29T13:16:13.756" v="3"/>
        <pc:sldMkLst>
          <pc:docMk/>
          <pc:sldMk cId="1987395237" sldId="852"/>
        </pc:sldMkLst>
      </pc:sldChg>
      <pc:sldChg chg="modSp add">
        <pc:chgData name="leo shiang" userId="86f67ffdfc84cb2a" providerId="LiveId" clId="{44DAC488-8D24-4673-9E9A-C27ADB68EEB0}" dt="2018-01-29T14:25:29.782" v="1603"/>
        <pc:sldMkLst>
          <pc:docMk/>
          <pc:sldMk cId="630475093" sldId="853"/>
        </pc:sldMkLst>
        <pc:spChg chg="mod">
          <ac:chgData name="leo shiang" userId="86f67ffdfc84cb2a" providerId="LiveId" clId="{44DAC488-8D24-4673-9E9A-C27ADB68EEB0}" dt="2018-01-29T14:25:29.782" v="1603"/>
          <ac:spMkLst>
            <pc:docMk/>
            <pc:sldMk cId="630475093" sldId="853"/>
            <ac:spMk id="4" creationId="{48B0ACCB-AED6-4089-A715-D1470D27CBDD}"/>
          </ac:spMkLst>
        </pc:spChg>
      </pc:sldChg>
      <pc:sldChg chg="addSp modSp add ord">
        <pc:chgData name="leo shiang" userId="86f67ffdfc84cb2a" providerId="LiveId" clId="{44DAC488-8D24-4673-9E9A-C27ADB68EEB0}" dt="2018-01-29T14:01:19.606" v="1304"/>
        <pc:sldMkLst>
          <pc:docMk/>
          <pc:sldMk cId="1209889409" sldId="854"/>
        </pc:sldMkLst>
        <pc:spChg chg="add mod">
          <ac:chgData name="leo shiang" userId="86f67ffdfc84cb2a" providerId="LiveId" clId="{44DAC488-8D24-4673-9E9A-C27ADB68EEB0}" dt="2018-01-29T13:57:38.666" v="1027" actId="1076"/>
          <ac:spMkLst>
            <pc:docMk/>
            <pc:sldMk cId="1209889409" sldId="854"/>
            <ac:spMk id="2" creationId="{34A4AFC4-346A-4961-9CD7-1E66431DD270}"/>
          </ac:spMkLst>
        </pc:spChg>
        <pc:spChg chg="mod">
          <ac:chgData name="leo shiang" userId="86f67ffdfc84cb2a" providerId="LiveId" clId="{44DAC488-8D24-4673-9E9A-C27ADB68EEB0}" dt="2018-01-29T14:01:19.606" v="1304"/>
          <ac:spMkLst>
            <pc:docMk/>
            <pc:sldMk cId="1209889409" sldId="854"/>
            <ac:spMk id="4" creationId="{48B0ACCB-AED6-4089-A715-D1470D27CBDD}"/>
          </ac:spMkLst>
        </pc:spChg>
        <pc:spChg chg="add mod">
          <ac:chgData name="leo shiang" userId="86f67ffdfc84cb2a" providerId="LiveId" clId="{44DAC488-8D24-4673-9E9A-C27ADB68EEB0}" dt="2018-01-29T13:57:38.666" v="1027" actId="1076"/>
          <ac:spMkLst>
            <pc:docMk/>
            <pc:sldMk cId="1209889409" sldId="854"/>
            <ac:spMk id="5" creationId="{2114FA3F-CF49-4BA4-B060-4FDDAF49BAF5}"/>
          </ac:spMkLst>
        </pc:spChg>
        <pc:cxnChg chg="add mod">
          <ac:chgData name="leo shiang" userId="86f67ffdfc84cb2a" providerId="LiveId" clId="{44DAC488-8D24-4673-9E9A-C27ADB68EEB0}" dt="2018-01-29T13:57:38.666" v="1027" actId="1076"/>
          <ac:cxnSpMkLst>
            <pc:docMk/>
            <pc:sldMk cId="1209889409" sldId="854"/>
            <ac:cxnSpMk id="6" creationId="{DC0B54A4-C019-43C7-AF85-4AB17C0EABEC}"/>
          </ac:cxnSpMkLst>
        </pc:cxnChg>
      </pc:sldChg>
      <pc:sldChg chg="addSp modSp add">
        <pc:chgData name="leo shiang" userId="86f67ffdfc84cb2a" providerId="LiveId" clId="{44DAC488-8D24-4673-9E9A-C27ADB68EEB0}" dt="2018-01-29T14:01:11.731" v="1303" actId="1076"/>
        <pc:sldMkLst>
          <pc:docMk/>
          <pc:sldMk cId="2614680932" sldId="855"/>
        </pc:sldMkLst>
        <pc:spChg chg="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2" creationId="{34A4AFC4-346A-4961-9CD7-1E66431DD270}"/>
          </ac:spMkLst>
        </pc:spChg>
        <pc:spChg chg="mod">
          <ac:chgData name="leo shiang" userId="86f67ffdfc84cb2a" providerId="LiveId" clId="{44DAC488-8D24-4673-9E9A-C27ADB68EEB0}" dt="2018-01-29T14:01:03.753" v="1302" actId="1076"/>
          <ac:spMkLst>
            <pc:docMk/>
            <pc:sldMk cId="2614680932" sldId="855"/>
            <ac:spMk id="4" creationId="{48B0ACCB-AED6-4089-A715-D1470D27CBDD}"/>
          </ac:spMkLst>
        </pc:spChg>
        <pc:spChg chg="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5" creationId="{2114FA3F-CF49-4BA4-B060-4FDDAF49BAF5}"/>
          </ac:spMkLst>
        </pc:spChg>
        <pc:spChg chg="add mod">
          <ac:chgData name="leo shiang" userId="86f67ffdfc84cb2a" providerId="LiveId" clId="{44DAC488-8D24-4673-9E9A-C27ADB68EEB0}" dt="2018-01-29T14:01:11.731" v="1303" actId="1076"/>
          <ac:spMkLst>
            <pc:docMk/>
            <pc:sldMk cId="2614680932" sldId="855"/>
            <ac:spMk id="7" creationId="{D1877458-8DAE-4D64-AC72-73EACFF05F92}"/>
          </ac:spMkLst>
        </pc:spChg>
        <pc:cxnChg chg="mod">
          <ac:chgData name="leo shiang" userId="86f67ffdfc84cb2a" providerId="LiveId" clId="{44DAC488-8D24-4673-9E9A-C27ADB68EEB0}" dt="2018-01-29T14:01:11.731" v="1303" actId="1076"/>
          <ac:cxnSpMkLst>
            <pc:docMk/>
            <pc:sldMk cId="2614680932" sldId="855"/>
            <ac:cxnSpMk id="6" creationId="{DC0B54A4-C019-43C7-AF85-4AB17C0EABEC}"/>
          </ac:cxnSpMkLst>
        </pc:cxnChg>
        <pc:cxnChg chg="add mod">
          <ac:chgData name="leo shiang" userId="86f67ffdfc84cb2a" providerId="LiveId" clId="{44DAC488-8D24-4673-9E9A-C27ADB68EEB0}" dt="2018-01-29T14:01:11.731" v="1303" actId="1076"/>
          <ac:cxnSpMkLst>
            <pc:docMk/>
            <pc:sldMk cId="2614680932" sldId="855"/>
            <ac:cxnSpMk id="8" creationId="{1F50A803-071C-4CD1-8943-CDA0C5B503EF}"/>
          </ac:cxnSpMkLst>
        </pc:cxnChg>
      </pc:sldChg>
      <pc:sldChg chg="addSp delSp modSp add">
        <pc:chgData name="leo shiang" userId="86f67ffdfc84cb2a" providerId="LiveId" clId="{44DAC488-8D24-4673-9E9A-C27ADB68EEB0}" dt="2018-01-29T14:04:14.844" v="1483" actId="20577"/>
        <pc:sldMkLst>
          <pc:docMk/>
          <pc:sldMk cId="1477814531" sldId="856"/>
        </pc:sldMkLst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2" creationId="{34A4AFC4-346A-4961-9CD7-1E66431DD270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4" creationId="{48B0ACCB-AED6-4089-A715-D1470D27CBDD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5" creationId="{2114FA3F-CF49-4BA4-B060-4FDDAF49BAF5}"/>
          </ac:spMkLst>
        </pc:spChg>
        <pc:spChg chg="del">
          <ac:chgData name="leo shiang" userId="86f67ffdfc84cb2a" providerId="LiveId" clId="{44DAC488-8D24-4673-9E9A-C27ADB68EEB0}" dt="2018-01-29T14:01:47.561" v="1306" actId="478"/>
          <ac:spMkLst>
            <pc:docMk/>
            <pc:sldMk cId="1477814531" sldId="856"/>
            <ac:spMk id="7" creationId="{D1877458-8DAE-4D64-AC72-73EACFF05F92}"/>
          </ac:spMkLst>
        </pc:spChg>
        <pc:spChg chg="add mod">
          <ac:chgData name="leo shiang" userId="86f67ffdfc84cb2a" providerId="LiveId" clId="{44DAC488-8D24-4673-9E9A-C27ADB68EEB0}" dt="2018-01-29T14:04:14.844" v="1483" actId="20577"/>
          <ac:spMkLst>
            <pc:docMk/>
            <pc:sldMk cId="1477814531" sldId="856"/>
            <ac:spMk id="9" creationId="{9EB9BCF3-C27E-435F-884F-49E6E55598D3}"/>
          </ac:spMkLst>
        </pc:spChg>
        <pc:spChg chg="add del">
          <ac:chgData name="leo shiang" userId="86f67ffdfc84cb2a" providerId="LiveId" clId="{44DAC488-8D24-4673-9E9A-C27ADB68EEB0}" dt="2018-01-29T14:04:00.111" v="1479" actId="478"/>
          <ac:spMkLst>
            <pc:docMk/>
            <pc:sldMk cId="1477814531" sldId="856"/>
            <ac:spMk id="10" creationId="{A1F14B6E-5E27-4C78-81FE-82D213A9AAD0}"/>
          </ac:spMkLst>
        </pc:spChg>
        <pc:spChg chg="add del">
          <ac:chgData name="leo shiang" userId="86f67ffdfc84cb2a" providerId="LiveId" clId="{44DAC488-8D24-4673-9E9A-C27ADB68EEB0}" dt="2018-01-29T14:04:00.111" v="1479" actId="478"/>
          <ac:spMkLst>
            <pc:docMk/>
            <pc:sldMk cId="1477814531" sldId="856"/>
            <ac:spMk id="11" creationId="{C8807429-9DA2-44B6-BB49-8DC830BDC055}"/>
          </ac:spMkLst>
        </pc:spChg>
        <pc:cxnChg chg="del mod">
          <ac:chgData name="leo shiang" userId="86f67ffdfc84cb2a" providerId="LiveId" clId="{44DAC488-8D24-4673-9E9A-C27ADB68EEB0}" dt="2018-01-29T14:01:47.561" v="1306" actId="478"/>
          <ac:cxnSpMkLst>
            <pc:docMk/>
            <pc:sldMk cId="1477814531" sldId="856"/>
            <ac:cxnSpMk id="6" creationId="{DC0B54A4-C019-43C7-AF85-4AB17C0EABEC}"/>
          </ac:cxnSpMkLst>
        </pc:cxnChg>
        <pc:cxnChg chg="del mod">
          <ac:chgData name="leo shiang" userId="86f67ffdfc84cb2a" providerId="LiveId" clId="{44DAC488-8D24-4673-9E9A-C27ADB68EEB0}" dt="2018-01-29T14:01:47.561" v="1306" actId="478"/>
          <ac:cxnSpMkLst>
            <pc:docMk/>
            <pc:sldMk cId="1477814531" sldId="856"/>
            <ac:cxnSpMk id="8" creationId="{1F50A803-071C-4CD1-8943-CDA0C5B503EF}"/>
          </ac:cxnSpMkLst>
        </pc:cxnChg>
        <pc:cxnChg chg="add del mod">
          <ac:chgData name="leo shiang" userId="86f67ffdfc84cb2a" providerId="LiveId" clId="{44DAC488-8D24-4673-9E9A-C27ADB68EEB0}" dt="2018-01-29T14:04:00.111" v="1479" actId="478"/>
          <ac:cxnSpMkLst>
            <pc:docMk/>
            <pc:sldMk cId="1477814531" sldId="856"/>
            <ac:cxnSpMk id="12" creationId="{D38593EB-C26A-4D01-AE76-940427520DCD}"/>
          </ac:cxnSpMkLst>
        </pc:cxnChg>
      </pc:sldChg>
      <pc:sldChg chg="modSp add">
        <pc:chgData name="leo shiang" userId="86f67ffdfc84cb2a" providerId="LiveId" clId="{44DAC488-8D24-4673-9E9A-C27ADB68EEB0}" dt="2018-01-29T14:20:27.985" v="1595" actId="6549"/>
        <pc:sldMkLst>
          <pc:docMk/>
          <pc:sldMk cId="2502310015" sldId="857"/>
        </pc:sldMkLst>
        <pc:spChg chg="mod">
          <ac:chgData name="leo shiang" userId="86f67ffdfc84cb2a" providerId="LiveId" clId="{44DAC488-8D24-4673-9E9A-C27ADB68EEB0}" dt="2018-01-29T14:20:27.985" v="1595" actId="6549"/>
          <ac:spMkLst>
            <pc:docMk/>
            <pc:sldMk cId="2502310015" sldId="857"/>
            <ac:spMk id="9" creationId="{9EB9BCF3-C27E-435F-884F-49E6E55598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2018/1/29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2018/1/29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2</a:t>
            </a:fld>
            <a:endParaRPr lang="en-US" altLang="zh-TW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92EF733-C1E6-4CA7-AEE8-1A34D743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628" y="0"/>
            <a:ext cx="10314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E223722-429C-4378-8CEA-8BF1D7BB5F52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主程式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92E602-E4F4-48BC-9D2B-D23FB9B5170D}"/>
              </a:ext>
            </a:extLst>
          </p:cNvPr>
          <p:cNvSpPr/>
          <p:nvPr/>
        </p:nvSpPr>
        <p:spPr>
          <a:xfrm>
            <a:off x="1295400" y="1207959"/>
            <a:ext cx="94692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主程式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main(String[]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args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 Hello World!"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</a:p>
          <a:p>
            <a:pPr lvl="1"/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 Hello Taiwan!"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</a:p>
          <a:p>
            <a:pPr lvl="1"/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 </a:t>
            </a:r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3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new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 Hello Taiwan!"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));</a:t>
            </a:r>
          </a:p>
          <a:p>
            <a:pPr lvl="1"/>
            <a:r>
              <a:rPr lang="zh-TW" altLang="en-US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列印內容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反覆列印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(10);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825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5ABE93-FFA4-4FA4-B72B-E2EB550A007B}"/>
              </a:ext>
            </a:extLst>
          </p:cNvPr>
          <p:cNvSpPr/>
          <p:nvPr/>
        </p:nvSpPr>
        <p:spPr>
          <a:xfrm>
            <a:off x="1295400" y="1628775"/>
            <a:ext cx="75970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final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</a:t>
            </a:r>
            <a:r>
              <a:rPr lang="en-US" altLang="zh-TW" sz="3200" b="1" dirty="0">
                <a:latin typeface="+mn-ea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7905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列印文件實作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ADE9CA-8683-41FB-ACD1-B9781C1F38BA}"/>
              </a:ext>
            </a:extLst>
          </p:cNvPr>
          <p:cNvSpPr/>
          <p:nvPr/>
        </p:nvSpPr>
        <p:spPr>
          <a:xfrm>
            <a:off x="1294952" y="1952836"/>
            <a:ext cx="6534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451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列印文件實作</a:t>
            </a:r>
            <a:r>
              <a:rPr lang="en-US" altLang="zh-TW" sz="3200" b="1" dirty="0">
                <a:latin typeface="+mn-ea"/>
              </a:rPr>
              <a:t>-1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83ED18-B47A-4186-B6AC-91E9279815B2}"/>
              </a:ext>
            </a:extLst>
          </p:cNvPr>
          <p:cNvSpPr/>
          <p:nvPr/>
        </p:nvSpPr>
        <p:spPr>
          <a:xfrm>
            <a:off x="1295400" y="1268760"/>
            <a:ext cx="76330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String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寬度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列印字串實作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(String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寬度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getBytes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length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"|"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+ </a:t>
            </a:r>
            <a:r>
              <a:rPr lang="en-US" altLang="zh-TW" sz="2000" b="1" i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i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字串</a:t>
            </a:r>
            <a:r>
              <a:rPr lang="zh-TW" altLang="en-US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 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"|"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829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列印文件實作</a:t>
            </a:r>
            <a:r>
              <a:rPr lang="en-US" altLang="zh-TW" sz="3200" b="1" dirty="0">
                <a:latin typeface="+mn-ea"/>
              </a:rPr>
              <a:t>-2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05B939-95AA-4AF4-9EAF-75262CBC1A5C}"/>
              </a:ext>
            </a:extLst>
          </p:cNvPr>
          <p:cNvSpPr/>
          <p:nvPr/>
        </p:nvSpPr>
        <p:spPr>
          <a:xfrm>
            <a:off x="1285425" y="1052736"/>
            <a:ext cx="7597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列印分隔線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"+"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0;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&lt;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寬度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 </a:t>
            </a:r>
            <a:r>
              <a:rPr lang="en-US" altLang="zh-TW" sz="2000" b="1" dirty="0" err="1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++) {</a:t>
            </a:r>
          </a:p>
          <a:p>
            <a:pPr lvl="3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"-"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System.</a:t>
            </a:r>
            <a:r>
              <a:rPr lang="en-US" altLang="zh-TW" sz="2000" b="1" i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out</a:t>
            </a:r>
            <a:r>
              <a:rPr lang="en-US" altLang="zh-TW" sz="2000" b="1" i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.println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i="1" dirty="0">
                <a:solidFill>
                  <a:srgbClr val="2A00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"+"</a:t>
            </a:r>
            <a:r>
              <a:rPr lang="en-US" altLang="zh-TW" sz="2000" b="1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列印分隔線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646464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@Override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列印分隔線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948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EF5D838-1277-4356-A1F7-F9FFA8F0B96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列印指定次數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8B8390-ABB9-4257-A6AC-B546C3270217}"/>
              </a:ext>
            </a:extLst>
          </p:cNvPr>
          <p:cNvSpPr/>
          <p:nvPr/>
        </p:nvSpPr>
        <p:spPr>
          <a:xfrm>
            <a:off x="1295400" y="1305341"/>
            <a:ext cx="72730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列印指定次數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反覆列印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times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nn-NO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for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(</a:t>
            </a:r>
            <a:r>
              <a:rPr lang="nn-NO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int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0;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&lt;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times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 </a:t>
            </a:r>
            <a:r>
              <a:rPr lang="nn-NO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i</a:t>
            </a:r>
            <a:r>
              <a:rPr lang="nn-NO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++) {</a:t>
            </a:r>
          </a:p>
          <a:p>
            <a:pPr lvl="3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2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78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390971-9899-4382-9C09-E95B5CD6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304764"/>
            <a:ext cx="3401357" cy="5553236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101E46BE-FD99-47F0-BD83-3C4FB75F0247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GIS</a:t>
            </a:r>
          </a:p>
        </p:txBody>
      </p:sp>
    </p:spTree>
    <p:extLst>
      <p:ext uri="{BB962C8B-B14F-4D97-AF65-F5344CB8AC3E}">
        <p14:creationId xmlns:p14="http://schemas.microsoft.com/office/powerpoint/2010/main" val="388632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E191C63-2235-4147-BB20-5B08CC60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799223"/>
            <a:ext cx="3850193" cy="60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0BD6E6-8224-4FC6-8BDA-7CB010225148}"/>
              </a:ext>
            </a:extLst>
          </p:cNvPr>
          <p:cNvSpPr/>
          <p:nvPr/>
        </p:nvSpPr>
        <p:spPr>
          <a:xfrm>
            <a:off x="1295400" y="1166843"/>
            <a:ext cx="75970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AA5EC66C-EE9D-4111-ABFB-C82C07B46E63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endParaRPr lang="en-US" altLang="zh-TW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00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5DC38D-DAC7-49A7-8D22-7F5455FF32A5}"/>
              </a:ext>
            </a:extLst>
          </p:cNvPr>
          <p:cNvSpPr/>
          <p:nvPr/>
        </p:nvSpPr>
        <p:spPr>
          <a:xfrm>
            <a:off x="1295400" y="1628775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V1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93448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Bridge</a:t>
            </a:r>
            <a:br>
              <a:rPr lang="en-US" altLang="zh-TW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</a:br>
            <a:r>
              <a:rPr lang="zh-TW" altLang="en-US" sz="4800" b="1" dirty="0">
                <a:solidFill>
                  <a:schemeClr val="tx1"/>
                </a:solidFill>
                <a:latin typeface="Noto Sans Mono CJK TC Regular"/>
                <a:ea typeface="微軟正黑體" pitchFamily="34" charset="-120"/>
                <a:cs typeface="Microsoft JhengHei"/>
                <a:sym typeface="Microsoft JhengHei"/>
              </a:rPr>
              <a:t>橋接模式</a:t>
            </a:r>
            <a:endParaRPr sz="4800" b="1" dirty="0">
              <a:solidFill>
                <a:schemeClr val="tx1"/>
              </a:solidFill>
              <a:latin typeface="Noto Sans Mono CJK TC Regular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5200D8-B579-4071-8B4F-BED8DC3C555B}"/>
              </a:ext>
            </a:extLst>
          </p:cNvPr>
          <p:cNvSpPr/>
          <p:nvPr/>
        </p:nvSpPr>
        <p:spPr>
          <a:xfrm>
            <a:off x="1295400" y="1628775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V2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畫直線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469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latin typeface="+mn-ea"/>
              </a:rPr>
              <a:t>Win32API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B83DE4-0262-43ED-872E-9B763B7C6CD7}"/>
              </a:ext>
            </a:extLst>
          </p:cNvPr>
          <p:cNvSpPr/>
          <p:nvPr/>
        </p:nvSpPr>
        <p:spPr>
          <a:xfrm>
            <a:off x="1295400" y="1628776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Win32API {</a:t>
            </a:r>
          </a:p>
          <a:p>
            <a:endParaRPr lang="en-US" altLang="zh-TW" sz="2000" b="1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畫直線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8496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latin typeface="+mn-ea"/>
              </a:rPr>
              <a:t>GIDPlus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66945F-8EDB-4790-AF06-BBC63D1D26F9}"/>
              </a:ext>
            </a:extLst>
          </p:cNvPr>
          <p:cNvSpPr/>
          <p:nvPr/>
        </p:nvSpPr>
        <p:spPr>
          <a:xfrm>
            <a:off x="1295400" y="1628776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{</a:t>
            </a:r>
          </a:p>
          <a:p>
            <a:endParaRPr lang="en-US" altLang="zh-TW" sz="2000" b="1" dirty="0">
              <a:solidFill>
                <a:srgbClr val="000000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static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0311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8DC641B-6100-4322-9751-EBBEB1CF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28" y="952965"/>
            <a:ext cx="5085554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0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形狀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EC2896-AEA9-4600-A77E-D2D9A673029C}"/>
              </a:ext>
            </a:extLst>
          </p:cNvPr>
          <p:cNvSpPr/>
          <p:nvPr/>
        </p:nvSpPr>
        <p:spPr>
          <a:xfrm>
            <a:off x="1295400" y="1628775"/>
            <a:ext cx="7453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4852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9B96B3-033C-4229-9E06-ADDDC044B672}"/>
              </a:ext>
            </a:extLst>
          </p:cNvPr>
          <p:cNvSpPr/>
          <p:nvPr/>
        </p:nvSpPr>
        <p:spPr>
          <a:xfrm>
            <a:off x="1295400" y="1052736"/>
            <a:ext cx="75970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6904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E82837-CF3B-4656-AAEE-1F7E6EEDAACC}"/>
              </a:ext>
            </a:extLst>
          </p:cNvPr>
          <p:cNvSpPr/>
          <p:nvPr/>
        </p:nvSpPr>
        <p:spPr>
          <a:xfrm>
            <a:off x="1295400" y="1628775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V1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443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068C9C-7334-4F3C-BA64-AAA2BF7756E7}"/>
              </a:ext>
            </a:extLst>
          </p:cNvPr>
          <p:cNvSpPr/>
          <p:nvPr/>
        </p:nvSpPr>
        <p:spPr>
          <a:xfrm>
            <a:off x="1295400" y="1628775"/>
            <a:ext cx="7597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V2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畫直線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446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圓形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243CC-B60D-454F-8178-E02F15C9CE42}"/>
              </a:ext>
            </a:extLst>
          </p:cNvPr>
          <p:cNvSpPr/>
          <p:nvPr/>
        </p:nvSpPr>
        <p:spPr>
          <a:xfrm>
            <a:off x="1295400" y="1268761"/>
            <a:ext cx="7597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9021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圓形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E26E30-88E5-46BC-A021-DD3593AF8BD5}"/>
              </a:ext>
            </a:extLst>
          </p:cNvPr>
          <p:cNvSpPr/>
          <p:nvPr/>
        </p:nvSpPr>
        <p:spPr>
          <a:xfrm>
            <a:off x="1295400" y="1628775"/>
            <a:ext cx="76330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V1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153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2880320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Bridge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是連接兩岸的角色。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在軟體裡面，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Bridge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模式所連接的是</a:t>
            </a:r>
            <a:b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</a:b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功能類別階層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和</a:t>
            </a: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實作的類別階層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461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圓形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BB3129-6487-4B7D-A863-0FE70CD7D31D}"/>
              </a:ext>
            </a:extLst>
          </p:cNvPr>
          <p:cNvSpPr/>
          <p:nvPr/>
        </p:nvSpPr>
        <p:spPr>
          <a:xfrm>
            <a:off x="1295400" y="1628775"/>
            <a:ext cx="74890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V2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畫圓形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6122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414CC90-A520-4851-824C-C472A2E7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61" y="764704"/>
            <a:ext cx="6536901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34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形狀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EB5746-1C80-49EE-894F-4FB0EB594F66}"/>
              </a:ext>
            </a:extLst>
          </p:cNvPr>
          <p:cNvSpPr/>
          <p:nvPr/>
        </p:nvSpPr>
        <p:spPr>
          <a:xfrm>
            <a:off x="1295400" y="751344"/>
            <a:ext cx="766908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protected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形狀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2415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長方形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01019A-68D9-48C7-B78F-8C8B9EDF4ED0}"/>
              </a:ext>
            </a:extLst>
          </p:cNvPr>
          <p:cNvSpPr/>
          <p:nvPr/>
        </p:nvSpPr>
        <p:spPr>
          <a:xfrm>
            <a:off x="251520" y="953413"/>
            <a:ext cx="93067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長方形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super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6793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圓形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3739E2-88E8-4200-9970-4D7222104154}"/>
              </a:ext>
            </a:extLst>
          </p:cNvPr>
          <p:cNvSpPr/>
          <p:nvPr/>
        </p:nvSpPr>
        <p:spPr>
          <a:xfrm>
            <a:off x="1295400" y="1340767"/>
            <a:ext cx="76330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形狀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圓形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super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2"/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 err="1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en-US" altLang="zh-TW" sz="2000" b="1" dirty="0" err="1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2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顯示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座標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半徑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1621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繪圖程式庫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349F1E-CCF6-41FA-9D0E-DCE6D673F5A9}"/>
              </a:ext>
            </a:extLst>
          </p:cNvPr>
          <p:cNvSpPr/>
          <p:nvPr/>
        </p:nvSpPr>
        <p:spPr>
          <a:xfrm>
            <a:off x="1295400" y="1628776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abstract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3893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繪圖程式庫</a:t>
            </a:r>
            <a:r>
              <a:rPr lang="en-US" altLang="zh-TW" sz="3200" b="1" dirty="0">
                <a:latin typeface="+mn-ea"/>
              </a:rPr>
              <a:t>V1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B25973-93B9-4FCA-AD7D-A28CDD628301}"/>
              </a:ext>
            </a:extLst>
          </p:cNvPr>
          <p:cNvSpPr/>
          <p:nvPr/>
        </p:nvSpPr>
        <p:spPr>
          <a:xfrm>
            <a:off x="1295400" y="1304763"/>
            <a:ext cx="75970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V1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dirty="0" err="1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GDIPlus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4394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5FA343-8563-45B9-9003-00BB3FD76CB6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繪圖程式庫</a:t>
            </a:r>
            <a:r>
              <a:rPr lang="en-US" altLang="zh-TW" sz="3200" b="1" dirty="0">
                <a:latin typeface="+mn-ea"/>
              </a:rPr>
              <a:t>V2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2CC412-7773-4BEB-8E1F-D7430D37E5AC}"/>
              </a:ext>
            </a:extLst>
          </p:cNvPr>
          <p:cNvSpPr/>
          <p:nvPr/>
        </p:nvSpPr>
        <p:spPr>
          <a:xfrm>
            <a:off x="1295400" y="1268760"/>
            <a:ext cx="75970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V2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extends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繪圖程式庫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畫圓形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radius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畫線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</a:p>
          <a:p>
            <a:pPr lvl="1"/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double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Win32API.</a:t>
            </a:r>
            <a:r>
              <a:rPr lang="zh-TW" altLang="en-US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畫直線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y1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x2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, </a:t>
            </a:r>
            <a:r>
              <a:rPr lang="en-US" altLang="zh-TW" sz="2000" i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y2</a:t>
            </a:r>
            <a:r>
              <a:rPr lang="en-US" altLang="zh-TW" sz="2000" i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3220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9EB9BCF3-C27E-435F-884F-49E6E55598D3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0A0973B1-0BDD-41B6-8D9E-53E28FDD20DA}"/>
              </a:ext>
            </a:extLst>
          </p:cNvPr>
          <p:cNvSpPr txBox="1">
            <a:spLocks/>
          </p:cNvSpPr>
          <p:nvPr/>
        </p:nvSpPr>
        <p:spPr>
          <a:xfrm>
            <a:off x="971102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在擴充類別時，繼承是很好用的方法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但是它會讓類別間的關係牢不可分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只要不修改程式，關係就永遠不變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6F6D4CA-A49F-4F10-B652-E39D1F2C9B8D}"/>
              </a:ext>
            </a:extLst>
          </p:cNvPr>
          <p:cNvSpPr/>
          <p:nvPr/>
        </p:nvSpPr>
        <p:spPr bwMode="auto">
          <a:xfrm>
            <a:off x="2555540" y="421860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Something</a:t>
            </a:r>
            <a:endParaRPr lang="zh-TW" altLang="en-US" dirty="0">
              <a:ea typeface="Taipei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7A05402-F676-4DA5-91DD-ABBD74CC0100}"/>
              </a:ext>
            </a:extLst>
          </p:cNvPr>
          <p:cNvSpPr/>
          <p:nvPr/>
        </p:nvSpPr>
        <p:spPr bwMode="auto">
          <a:xfrm>
            <a:off x="3887924" y="509581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SomethingGood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57A0C2AF-1EE5-42E6-85C2-A9B5DB69AC2C}"/>
              </a:ext>
            </a:extLst>
          </p:cNvPr>
          <p:cNvCxnSpPr>
            <a:stCxn id="4" idx="2"/>
            <a:endCxn id="5" idx="1"/>
          </p:cNvCxnSpPr>
          <p:nvPr/>
        </p:nvCxnSpPr>
        <p:spPr bwMode="auto">
          <a:xfrm rot="16200000" flipH="1">
            <a:off x="3389398" y="4801597"/>
            <a:ext cx="672899" cy="3241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6854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9EB9BCF3-C27E-435F-884F-49E6E55598D3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0A0973B1-0BDD-41B6-8D9E-53E28FDD20DA}"/>
              </a:ext>
            </a:extLst>
          </p:cNvPr>
          <p:cNvSpPr txBox="1">
            <a:spLocks/>
          </p:cNvSpPr>
          <p:nvPr/>
        </p:nvSpPr>
        <p:spPr>
          <a:xfrm>
            <a:off x="971102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『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繼承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』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是生死不離</a:t>
            </a:r>
            <a:endParaRPr lang="en-US" altLang="zh-TW" sz="32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『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聚合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』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是瀟灑分手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如果想視需要更改類別間的關係，繼承就不適合，這時候就該用聚合而非繼承。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4DACDE5-CBA8-4211-8D0D-250BF310B006}"/>
              </a:ext>
            </a:extLst>
          </p:cNvPr>
          <p:cNvSpPr/>
          <p:nvPr/>
        </p:nvSpPr>
        <p:spPr bwMode="auto">
          <a:xfrm>
            <a:off x="2555540" y="421860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Something</a:t>
            </a:r>
            <a:endParaRPr lang="zh-TW" altLang="en-US" dirty="0">
              <a:ea typeface="Taipei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86F768E-E231-4784-A2FE-493581013836}"/>
              </a:ext>
            </a:extLst>
          </p:cNvPr>
          <p:cNvSpPr/>
          <p:nvPr/>
        </p:nvSpPr>
        <p:spPr bwMode="auto">
          <a:xfrm>
            <a:off x="3887924" y="509581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SomethingGood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7420E41-DE80-4CAC-9296-DD465A58B75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422248" y="4834446"/>
            <a:ext cx="607202" cy="324154"/>
          </a:xfrm>
          <a:prstGeom prst="bentConnector3">
            <a:avLst>
              <a:gd name="adj1" fmla="val 1075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5742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功能的類別階層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基本功能放在父類別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新功能 </a:t>
            </a: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➡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新增到子類別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這個類別階層就稱為</a:t>
            </a: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功能的類別階層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34A4AFC4-346A-4961-9CD7-1E66431DD270}"/>
              </a:ext>
            </a:extLst>
          </p:cNvPr>
          <p:cNvSpPr/>
          <p:nvPr/>
        </p:nvSpPr>
        <p:spPr bwMode="auto">
          <a:xfrm>
            <a:off x="2231386" y="4639353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Something</a:t>
            </a:r>
            <a:endParaRPr lang="zh-TW" altLang="en-US" dirty="0">
              <a:ea typeface="Taipei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14FA3F-CF49-4BA4-B060-4FDDAF49BAF5}"/>
              </a:ext>
            </a:extLst>
          </p:cNvPr>
          <p:cNvSpPr/>
          <p:nvPr/>
        </p:nvSpPr>
        <p:spPr bwMode="auto">
          <a:xfrm>
            <a:off x="3563770" y="5516563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SomethingGood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C0B54A4-C019-43C7-AF85-4AB17C0EABEC}"/>
              </a:ext>
            </a:extLst>
          </p:cNvPr>
          <p:cNvCxnSpPr>
            <a:stCxn id="2" idx="2"/>
            <a:endCxn id="5" idx="1"/>
          </p:cNvCxnSpPr>
          <p:nvPr/>
        </p:nvCxnSpPr>
        <p:spPr bwMode="auto">
          <a:xfrm rot="16200000" flipH="1">
            <a:off x="3065244" y="5222348"/>
            <a:ext cx="672899" cy="3241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09889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作業</a:t>
            </a:r>
            <a:r>
              <a:rPr lang="en-US" altLang="zh-TW" sz="3200" b="1" dirty="0">
                <a:latin typeface="+mn-ea"/>
              </a:rPr>
              <a:t>8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4"/>
            <a:ext cx="8352729" cy="445957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1. </a:t>
            </a:r>
            <a:r>
              <a:rPr lang="zh-TW" altLang="en-US" sz="2800" b="1" dirty="0">
                <a:latin typeface="+mn-ea"/>
              </a:rPr>
              <a:t>在範例中新增一個類別，讓他可以列印隨機次數，此時要擴充哪個類別</a:t>
            </a:r>
            <a:r>
              <a:rPr lang="en-US" altLang="zh-TW" sz="2800" b="1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2.</a:t>
            </a:r>
            <a:r>
              <a:rPr lang="zh-TW" altLang="en-US" sz="2800" b="1" dirty="0">
                <a:latin typeface="+mn-ea"/>
              </a:rPr>
              <a:t>在範例中新增一個類別，讓他有輸出文字檔的能力，此時要擴充哪個類別</a:t>
            </a:r>
            <a:r>
              <a:rPr lang="en-US" altLang="zh-TW" sz="2800" b="1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390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-8528" y="0"/>
            <a:ext cx="9152528" cy="69269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altLang="zh-TW" sz="2800" b="1">
              <a:latin typeface="+mj-lt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5FCD61-A2CD-4490-A195-BD1DAB70713C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>
                <a:latin typeface="+mn-ea"/>
              </a:rPr>
              <a:t>作業繳交方式</a:t>
            </a:r>
            <a:endParaRPr lang="en-US" altLang="zh-TW" sz="3200" b="1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F9D2877-9A5A-41BE-9D89-559C15B53B25}"/>
              </a:ext>
            </a:extLst>
          </p:cNvPr>
          <p:cNvSpPr txBox="1">
            <a:spLocks/>
          </p:cNvSpPr>
          <p:nvPr/>
        </p:nvSpPr>
        <p:spPr>
          <a:xfrm>
            <a:off x="543292" y="1345685"/>
            <a:ext cx="8352729" cy="2520280"/>
          </a:xfrm>
          <a:prstGeom prst="rect">
            <a:avLst/>
          </a:prstGeom>
        </p:spPr>
        <p:txBody>
          <a:bodyPr anchor="t"/>
          <a:lstStyle/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繳交內容：程式碼與 </a:t>
            </a:r>
            <a:r>
              <a:rPr lang="en-US" altLang="zh-TW" sz="2800" b="1" dirty="0">
                <a:latin typeface="+mn-ea"/>
              </a:rPr>
              <a:t>Class Diagram</a:t>
            </a:r>
            <a:r>
              <a:rPr lang="zh-TW" altLang="en-US" sz="2800" b="1" dirty="0">
                <a:latin typeface="+mn-ea"/>
              </a:rPr>
              <a:t>，檔案請放在 </a:t>
            </a:r>
            <a:r>
              <a:rPr lang="en-US" altLang="zh-TW" sz="2800" b="1" dirty="0" err="1">
                <a:latin typeface="+mn-ea"/>
              </a:rPr>
              <a:t>Github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以 </a:t>
            </a:r>
            <a:r>
              <a:rPr lang="en-US" altLang="zh-TW" sz="2800" b="1" dirty="0">
                <a:latin typeface="+mn-ea"/>
              </a:rPr>
              <a:t>email </a:t>
            </a:r>
            <a:r>
              <a:rPr lang="zh-TW" altLang="en-US" sz="2800" b="1" dirty="0">
                <a:latin typeface="+mn-ea"/>
              </a:rPr>
              <a:t>寄出，信件標題 </a:t>
            </a:r>
            <a:r>
              <a:rPr lang="en-US" altLang="zh-TW" sz="2800" b="1" dirty="0">
                <a:solidFill>
                  <a:srgbClr val="FF0000"/>
                </a:solidFill>
                <a:latin typeface="+mn-ea"/>
              </a:rPr>
              <a:t>DP08-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工號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latin typeface="+mn-ea"/>
              </a:rPr>
              <a:t>信件內容：</a:t>
            </a:r>
            <a:r>
              <a:rPr lang="en-US" altLang="zh-TW" sz="2800" b="1" dirty="0">
                <a:latin typeface="+mn-ea"/>
              </a:rPr>
              <a:t>master </a:t>
            </a:r>
            <a:r>
              <a:rPr lang="zh-TW" altLang="en-US" sz="2800" b="1" dirty="0">
                <a:latin typeface="+mn-ea"/>
              </a:rPr>
              <a:t>的 </a:t>
            </a:r>
            <a:r>
              <a:rPr lang="en-US" altLang="zh-TW" sz="2800" b="1" dirty="0">
                <a:latin typeface="+mn-ea"/>
              </a:rPr>
              <a:t>commit </a:t>
            </a:r>
            <a:r>
              <a:rPr lang="zh-TW" altLang="en-US" sz="2800" b="1" dirty="0">
                <a:latin typeface="+mn-ea"/>
              </a:rPr>
              <a:t>網址</a:t>
            </a:r>
            <a:endParaRPr lang="en-US" altLang="zh-TW" sz="2800" b="1" dirty="0">
              <a:latin typeface="+mn-ea"/>
            </a:endParaRPr>
          </a:p>
          <a:p>
            <a:pPr marL="571500" lvl="1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br>
              <a:rPr lang="en-US" altLang="zh-TW" sz="2800" b="1" dirty="0">
                <a:solidFill>
                  <a:srgbClr val="FF0000"/>
                </a:solidFill>
                <a:latin typeface="+mn-ea"/>
              </a:rPr>
            </a:br>
            <a:r>
              <a:rPr lang="en-US" altLang="zh-TW" sz="2800" dirty="0"/>
              <a:t>https://github.com/leoshiang/LSMoney/tree/a15fb999930c12fe0bbf3783d5cd37ae0df8d1d6</a:t>
            </a: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36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36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92" y="4077072"/>
            <a:ext cx="8232037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假設現在想對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SomethingGood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類別新增一個功能。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此時，建立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SomethingBetter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類別作為 </a:t>
            </a:r>
            <a:r>
              <a:rPr lang="en-US" altLang="zh-TW" sz="2800" b="1" dirty="0" err="1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SomethingGood</a:t>
            </a: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的子類別。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類別階層不要建立太多層。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34A4AFC4-346A-4961-9CD7-1E66431DD270}"/>
              </a:ext>
            </a:extLst>
          </p:cNvPr>
          <p:cNvSpPr/>
          <p:nvPr/>
        </p:nvSpPr>
        <p:spPr bwMode="auto">
          <a:xfrm>
            <a:off x="4037954" y="414568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ea typeface="Taipei" charset="-120"/>
              </a:rPr>
              <a:t>Something</a:t>
            </a:r>
            <a:endParaRPr lang="zh-TW" altLang="en-US" dirty="0">
              <a:ea typeface="Taipei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14FA3F-CF49-4BA4-B060-4FDDAF49BAF5}"/>
              </a:ext>
            </a:extLst>
          </p:cNvPr>
          <p:cNvSpPr/>
          <p:nvPr/>
        </p:nvSpPr>
        <p:spPr bwMode="auto">
          <a:xfrm>
            <a:off x="5370338" y="502289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SomethingGood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C0B54A4-C019-43C7-AF85-4AB17C0EABEC}"/>
              </a:ext>
            </a:extLst>
          </p:cNvPr>
          <p:cNvCxnSpPr>
            <a:stCxn id="2" idx="2"/>
            <a:endCxn id="5" idx="1"/>
          </p:cNvCxnSpPr>
          <p:nvPr/>
        </p:nvCxnSpPr>
        <p:spPr bwMode="auto">
          <a:xfrm rot="16200000" flipH="1">
            <a:off x="4871812" y="4728677"/>
            <a:ext cx="672899" cy="3241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1877458-8DAE-4D64-AC72-73EACFF05F92}"/>
              </a:ext>
            </a:extLst>
          </p:cNvPr>
          <p:cNvSpPr/>
          <p:nvPr/>
        </p:nvSpPr>
        <p:spPr bwMode="auto">
          <a:xfrm>
            <a:off x="6696236" y="5900102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SomethingBetter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1F50A803-071C-4CD1-8943-CDA0C5B503EF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 rot="16200000" flipH="1">
            <a:off x="6200953" y="5609130"/>
            <a:ext cx="672899" cy="31766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46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9EB9BCF3-C27E-435F-884F-49E6E55598D3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817245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要新增實作時</a:t>
            </a:r>
            <a:endParaRPr lang="en-US" altLang="zh-TW" sz="32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將一連串的方法宣告成抽象方法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由子類別實際實作這些抽象方法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1F7D398-416C-45FE-B9E0-E6207F5CD6C0}"/>
              </a:ext>
            </a:extLst>
          </p:cNvPr>
          <p:cNvSpPr/>
          <p:nvPr/>
        </p:nvSpPr>
        <p:spPr bwMode="auto">
          <a:xfrm>
            <a:off x="3167844" y="4295398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AbstractClass</a:t>
            </a:r>
            <a:endParaRPr lang="zh-TW" altLang="en-US" dirty="0">
              <a:ea typeface="Taipei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73D82BB-C805-4C2D-BEE3-55A077866219}"/>
              </a:ext>
            </a:extLst>
          </p:cNvPr>
          <p:cNvSpPr/>
          <p:nvPr/>
        </p:nvSpPr>
        <p:spPr bwMode="auto">
          <a:xfrm>
            <a:off x="4500228" y="5141135"/>
            <a:ext cx="2016460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ea typeface="Taipei" charset="-120"/>
              </a:rPr>
              <a:t>ConcreteClass</a:t>
            </a:r>
            <a:endParaRPr lang="zh-TW" altLang="en-US" dirty="0">
              <a:ea typeface="Taipei" charset="-120"/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B4BE350B-6B98-44C6-B05F-FDD1BE774776}"/>
              </a:ext>
            </a:extLst>
          </p:cNvPr>
          <p:cNvCxnSpPr>
            <a:stCxn id="3" idx="2"/>
            <a:endCxn id="4" idx="1"/>
          </p:cNvCxnSpPr>
          <p:nvPr/>
        </p:nvCxnSpPr>
        <p:spPr bwMode="auto">
          <a:xfrm rot="16200000" flipH="1">
            <a:off x="4017438" y="4862657"/>
            <a:ext cx="641426" cy="3241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BD22254A-05A3-420D-BA83-0CA45931E34A}"/>
              </a:ext>
            </a:extLst>
          </p:cNvPr>
          <p:cNvSpPr/>
          <p:nvPr/>
        </p:nvSpPr>
        <p:spPr bwMode="auto">
          <a:xfrm>
            <a:off x="601023" y="4619348"/>
            <a:ext cx="2124236" cy="715089"/>
          </a:xfrm>
          <a:prstGeom prst="wedgeRoundRectCallout">
            <a:avLst>
              <a:gd name="adj1" fmla="val 63871"/>
              <a:gd name="adj2" fmla="val -5640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ea typeface="Taipei" charset="-120"/>
              </a:rPr>
              <a:t>父類別使用抽象方法規定介面</a:t>
            </a: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AA467753-9919-413D-A472-7AD7562774D4}"/>
              </a:ext>
            </a:extLst>
          </p:cNvPr>
          <p:cNvSpPr/>
          <p:nvPr/>
        </p:nvSpPr>
        <p:spPr bwMode="auto">
          <a:xfrm>
            <a:off x="6508487" y="5951180"/>
            <a:ext cx="2124236" cy="715089"/>
          </a:xfrm>
          <a:prstGeom prst="wedgeRoundRectCallout">
            <a:avLst>
              <a:gd name="adj1" fmla="val -56241"/>
              <a:gd name="adj2" fmla="val -9353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>
                <a:ea typeface="Taipei" charset="-120"/>
              </a:rPr>
              <a:t>子類別使用具體方法來實作介面</a:t>
            </a:r>
          </a:p>
        </p:txBody>
      </p:sp>
    </p:spTree>
    <p:extLst>
      <p:ext uri="{BB962C8B-B14F-4D97-AF65-F5344CB8AC3E}">
        <p14:creationId xmlns:p14="http://schemas.microsoft.com/office/powerpoint/2010/main" val="14778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268761"/>
            <a:ext cx="7920930" cy="5039964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3200" b="1" dirty="0" err="1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GoF</a:t>
            </a:r>
            <a:r>
              <a:rPr lang="en-US" altLang="zh-TW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 </a:t>
            </a:r>
            <a:r>
              <a:rPr lang="zh-TW" altLang="en-US" sz="32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的定義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Bridge </a:t>
            </a:r>
            <a:r>
              <a:rPr lang="zh-TW" altLang="en-US" sz="2800" b="1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模式的目的在使抽象化的部分與實作分開，這樣兩者可以獨立變化而不互相影響</a:t>
            </a:r>
            <a:endParaRPr lang="en-US" altLang="zh-TW" sz="2800" b="1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分離     ➡ 把東西從另一個東西分開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rgbClr val="A72F56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抽象化 ➡ 兩個東西之間有多少相關性</a:t>
            </a: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2800" b="1" dirty="0">
              <a:solidFill>
                <a:srgbClr val="A72F56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47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F471BCF-DA3D-4896-B8FD-5AF49F30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03" y="1044489"/>
            <a:ext cx="4839545" cy="56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1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DEF489B-110C-4690-ADB0-16EEEF2DBC34}"/>
              </a:ext>
            </a:extLst>
          </p:cNvPr>
          <p:cNvSpPr/>
          <p:nvPr/>
        </p:nvSpPr>
        <p:spPr>
          <a:xfrm>
            <a:off x="1295400" y="889844"/>
            <a:ext cx="7597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class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列印文件實作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) {</a:t>
            </a: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this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b="1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= </a:t>
            </a:r>
            <a:r>
              <a:rPr lang="zh-TW" altLang="en-US" sz="2000" b="1" dirty="0">
                <a:solidFill>
                  <a:srgbClr val="6A3E3E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列印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開啟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</a:p>
          <a:p>
            <a:pPr lvl="1"/>
            <a:endParaRPr lang="zh-TW" altLang="en-US" sz="2000" dirty="0"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public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en-US" altLang="zh-TW" sz="2000" b="1" dirty="0">
                <a:solidFill>
                  <a:srgbClr val="7F0055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void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</a:t>
            </a:r>
            <a:r>
              <a:rPr lang="zh-TW" altLang="en-US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b="1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 {</a:t>
            </a:r>
          </a:p>
          <a:p>
            <a:pPr lvl="1"/>
            <a:r>
              <a:rPr lang="en-US" altLang="zh-TW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	</a:t>
            </a:r>
            <a:r>
              <a:rPr lang="zh-TW" altLang="en-US" sz="2000" dirty="0">
                <a:solidFill>
                  <a:srgbClr val="0000C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實作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.</a:t>
            </a:r>
            <a:r>
              <a:rPr lang="zh-TW" altLang="en-US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關閉</a:t>
            </a:r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();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}</a:t>
            </a:r>
            <a:endParaRPr lang="zh-TW" altLang="en-US" sz="20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E223722-429C-4378-8CEA-8BF1D7BB5F52}"/>
              </a:ext>
            </a:extLst>
          </p:cNvPr>
          <p:cNvSpPr txBox="1">
            <a:spLocks/>
          </p:cNvSpPr>
          <p:nvPr/>
        </p:nvSpPr>
        <p:spPr>
          <a:xfrm>
            <a:off x="34576" y="0"/>
            <a:ext cx="9109424" cy="76470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latin typeface="+mn-ea"/>
              </a:rPr>
              <a:t>列印文件</a:t>
            </a:r>
            <a:r>
              <a:rPr lang="en-US" altLang="zh-TW" sz="3200" b="1" dirty="0">
                <a:latin typeface="+mn-ea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14301544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44604</TotalTime>
  <Words>1031</Words>
  <Application>Microsoft Office PowerPoint</Application>
  <PresentationFormat>如螢幕大小 (4:3)</PresentationFormat>
  <Paragraphs>365</Paragraphs>
  <Slides>41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6" baseType="lpstr">
      <vt:lpstr>Arial Unicode MS</vt:lpstr>
      <vt:lpstr>Dotum</vt:lpstr>
      <vt:lpstr>Noto Sans CJK TC Regular</vt:lpstr>
      <vt:lpstr>Noto Sans Mono CJK TC Regular</vt:lpstr>
      <vt:lpstr>Taipei</vt:lpstr>
      <vt:lpstr>Microsoft JhengHei</vt:lpstr>
      <vt:lpstr>Microsoft JhengHei</vt:lpstr>
      <vt:lpstr>新細明體</vt:lpstr>
      <vt:lpstr>標楷體</vt:lpstr>
      <vt:lpstr>Calibri</vt:lpstr>
      <vt:lpstr>Palatino Linotype</vt:lpstr>
      <vt:lpstr>Times</vt:lpstr>
      <vt:lpstr>Times New Roman</vt:lpstr>
      <vt:lpstr>Wingdings</vt:lpstr>
      <vt:lpstr>Blank Presentation</vt:lpstr>
      <vt:lpstr>PowerPoint 簡報</vt:lpstr>
      <vt:lpstr>Bridge 橋接模式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leo shiang</cp:lastModifiedBy>
  <cp:revision>3457</cp:revision>
  <cp:lastPrinted>2017-12-11T08:20:15Z</cp:lastPrinted>
  <dcterms:created xsi:type="dcterms:W3CDTF">2015-05-11T07:43:10Z</dcterms:created>
  <dcterms:modified xsi:type="dcterms:W3CDTF">2018-01-29T15:55:24Z</dcterms:modified>
</cp:coreProperties>
</file>