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7" r:id="rId4"/>
  </p:sldMasterIdLst>
  <p:notesMasterIdLst>
    <p:notesMasterId r:id="rId10"/>
  </p:notesMasterIdLst>
  <p:handoutMasterIdLst>
    <p:handoutMasterId r:id="rId11"/>
  </p:handoutMasterIdLst>
  <p:sldIdLst>
    <p:sldId id="259" r:id="rId5"/>
    <p:sldId id="2054" r:id="rId6"/>
    <p:sldId id="2055" r:id="rId7"/>
    <p:sldId id="2057" r:id="rId8"/>
    <p:sldId id="2056"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 Azure Day" id="{EC642BFD-95CD-4B57-A40B-120DA4A8727D}">
          <p14:sldIdLst>
            <p14:sldId id="259"/>
            <p14:sldId id="2054"/>
            <p14:sldId id="2055"/>
            <p14:sldId id="2057"/>
            <p14:sldId id="20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50E6FF"/>
    <a:srgbClr val="4BF5FF"/>
    <a:srgbClr val="525252"/>
    <a:srgbClr val="0078D4"/>
    <a:srgbClr val="8661C5"/>
    <a:srgbClr val="737373"/>
    <a:srgbClr val="9BF00B"/>
    <a:srgbClr val="946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8BA53-B6E3-47A4-96B1-28618FFAC85A}" v="11" dt="2020-11-11T06:26:16.668"/>
    <p1510:client id="{63700CD1-8F77-4231-AEF5-AC3B56C4753E}" v="5" dt="2020-11-10T22:27:41.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6256" autoAdjust="0"/>
  </p:normalViewPr>
  <p:slideViewPr>
    <p:cSldViewPr snapToGrid="0">
      <p:cViewPr varScale="1">
        <p:scale>
          <a:sx n="162" d="100"/>
          <a:sy n="162" d="100"/>
        </p:scale>
        <p:origin x="1584" y="17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Hinnenkamp" userId="dc62f37a-edd4-4b83-8d69-3c93f36e58c5" providerId="ADAL" clId="{63700CD1-8F77-4231-AEF5-AC3B56C4753E}"/>
    <pc:docChg chg="custSel modSld">
      <pc:chgData name="Sara Hinnenkamp" userId="dc62f37a-edd4-4b83-8d69-3c93f36e58c5" providerId="ADAL" clId="{63700CD1-8F77-4231-AEF5-AC3B56C4753E}" dt="2020-11-10T22:28:13.204" v="26" actId="22"/>
      <pc:docMkLst>
        <pc:docMk/>
      </pc:docMkLst>
      <pc:sldChg chg="addSp delSp modSp mod setBg">
        <pc:chgData name="Sara Hinnenkamp" userId="dc62f37a-edd4-4b83-8d69-3c93f36e58c5" providerId="ADAL" clId="{63700CD1-8F77-4231-AEF5-AC3B56C4753E}" dt="2020-11-10T22:27:22.525" v="15" actId="14826"/>
        <pc:sldMkLst>
          <pc:docMk/>
          <pc:sldMk cId="1809464082" sldId="259"/>
        </pc:sldMkLst>
        <pc:spChg chg="mod">
          <ac:chgData name="Sara Hinnenkamp" userId="dc62f37a-edd4-4b83-8d69-3c93f36e58c5" providerId="ADAL" clId="{63700CD1-8F77-4231-AEF5-AC3B56C4753E}" dt="2020-11-10T22:22:53.599" v="6" actId="207"/>
          <ac:spMkLst>
            <pc:docMk/>
            <pc:sldMk cId="1809464082" sldId="259"/>
            <ac:spMk id="6" creationId="{69F8ACA9-13DD-614B-8DEB-0445977B7859}"/>
          </ac:spMkLst>
        </pc:spChg>
        <pc:spChg chg="mod">
          <ac:chgData name="Sara Hinnenkamp" userId="dc62f37a-edd4-4b83-8d69-3c93f36e58c5" providerId="ADAL" clId="{63700CD1-8F77-4231-AEF5-AC3B56C4753E}" dt="2020-11-10T22:22:58.227" v="7" actId="207"/>
          <ac:spMkLst>
            <pc:docMk/>
            <pc:sldMk cId="1809464082" sldId="259"/>
            <ac:spMk id="7" creationId="{DD78A945-50B7-AA4B-B4E7-09E52D05A5FA}"/>
          </ac:spMkLst>
        </pc:spChg>
        <pc:picChg chg="mod">
          <ac:chgData name="Sara Hinnenkamp" userId="dc62f37a-edd4-4b83-8d69-3c93f36e58c5" providerId="ADAL" clId="{63700CD1-8F77-4231-AEF5-AC3B56C4753E}" dt="2020-11-10T22:27:22.525" v="15" actId="14826"/>
          <ac:picMkLst>
            <pc:docMk/>
            <pc:sldMk cId="1809464082" sldId="259"/>
            <ac:picMk id="4" creationId="{AA61A30B-7928-4C47-A6D0-0195B3708E48}"/>
          </ac:picMkLst>
        </pc:picChg>
        <pc:picChg chg="del">
          <ac:chgData name="Sara Hinnenkamp" userId="dc62f37a-edd4-4b83-8d69-3c93f36e58c5" providerId="ADAL" clId="{63700CD1-8F77-4231-AEF5-AC3B56C4753E}" dt="2020-11-10T22:20:51.810" v="0" actId="478"/>
          <ac:picMkLst>
            <pc:docMk/>
            <pc:sldMk cId="1809464082" sldId="259"/>
            <ac:picMk id="9" creationId="{30AA3FCE-12D8-4C9B-8F14-43CAF7C9A0AF}"/>
          </ac:picMkLst>
        </pc:picChg>
        <pc:picChg chg="add del mod">
          <ac:chgData name="Sara Hinnenkamp" userId="dc62f37a-edd4-4b83-8d69-3c93f36e58c5" providerId="ADAL" clId="{63700CD1-8F77-4231-AEF5-AC3B56C4753E}" dt="2020-11-10T22:21:02.230" v="4" actId="478"/>
          <ac:picMkLst>
            <pc:docMk/>
            <pc:sldMk cId="1809464082" sldId="259"/>
            <ac:picMk id="11" creationId="{223AB347-10AB-4770-864D-37BC2C75E008}"/>
          </ac:picMkLst>
        </pc:picChg>
        <pc:picChg chg="add mod">
          <ac:chgData name="Sara Hinnenkamp" userId="dc62f37a-edd4-4b83-8d69-3c93f36e58c5" providerId="ADAL" clId="{63700CD1-8F77-4231-AEF5-AC3B56C4753E}" dt="2020-11-10T22:23:25.610" v="14" actId="1076"/>
          <ac:picMkLst>
            <pc:docMk/>
            <pc:sldMk cId="1809464082" sldId="259"/>
            <ac:picMk id="13" creationId="{92851409-30D0-4A50-BF67-597676621091}"/>
          </ac:picMkLst>
        </pc:picChg>
      </pc:sldChg>
      <pc:sldChg chg="addSp delSp modSp mod">
        <pc:chgData name="Sara Hinnenkamp" userId="dc62f37a-edd4-4b83-8d69-3c93f36e58c5" providerId="ADAL" clId="{63700CD1-8F77-4231-AEF5-AC3B56C4753E}" dt="2020-11-10T22:27:49.307" v="21" actId="1076"/>
        <pc:sldMkLst>
          <pc:docMk/>
          <pc:sldMk cId="4077839286" sldId="2054"/>
        </pc:sldMkLst>
        <pc:picChg chg="del">
          <ac:chgData name="Sara Hinnenkamp" userId="dc62f37a-edd4-4b83-8d69-3c93f36e58c5" providerId="ADAL" clId="{63700CD1-8F77-4231-AEF5-AC3B56C4753E}" dt="2020-11-10T22:27:32.798" v="16" actId="478"/>
          <ac:picMkLst>
            <pc:docMk/>
            <pc:sldMk cId="4077839286" sldId="2054"/>
            <ac:picMk id="3" creationId="{23AA2D28-ECE5-4863-A796-DEA31DC850A7}"/>
          </ac:picMkLst>
        </pc:picChg>
        <pc:picChg chg="add mod">
          <ac:chgData name="Sara Hinnenkamp" userId="dc62f37a-edd4-4b83-8d69-3c93f36e58c5" providerId="ADAL" clId="{63700CD1-8F77-4231-AEF5-AC3B56C4753E}" dt="2020-11-10T22:27:49.307" v="21" actId="1076"/>
          <ac:picMkLst>
            <pc:docMk/>
            <pc:sldMk cId="4077839286" sldId="2054"/>
            <ac:picMk id="8" creationId="{54E1E048-CBC3-4525-92FC-39EF89D4F2E6}"/>
          </ac:picMkLst>
        </pc:picChg>
      </pc:sldChg>
      <pc:sldChg chg="addSp delSp modSp mod">
        <pc:chgData name="Sara Hinnenkamp" userId="dc62f37a-edd4-4b83-8d69-3c93f36e58c5" providerId="ADAL" clId="{63700CD1-8F77-4231-AEF5-AC3B56C4753E}" dt="2020-11-10T22:28:09.939" v="24" actId="1076"/>
        <pc:sldMkLst>
          <pc:docMk/>
          <pc:sldMk cId="2834954597" sldId="2055"/>
        </pc:sldMkLst>
        <pc:picChg chg="del">
          <ac:chgData name="Sara Hinnenkamp" userId="dc62f37a-edd4-4b83-8d69-3c93f36e58c5" providerId="ADAL" clId="{63700CD1-8F77-4231-AEF5-AC3B56C4753E}" dt="2020-11-10T22:27:58.288" v="22" actId="478"/>
          <ac:picMkLst>
            <pc:docMk/>
            <pc:sldMk cId="2834954597" sldId="2055"/>
            <ac:picMk id="3" creationId="{12C98985-2C08-424D-8251-CD8E4B85F87B}"/>
          </ac:picMkLst>
        </pc:picChg>
        <pc:picChg chg="add mod">
          <ac:chgData name="Sara Hinnenkamp" userId="dc62f37a-edd4-4b83-8d69-3c93f36e58c5" providerId="ADAL" clId="{63700CD1-8F77-4231-AEF5-AC3B56C4753E}" dt="2020-11-10T22:28:09.939" v="24" actId="1076"/>
          <ac:picMkLst>
            <pc:docMk/>
            <pc:sldMk cId="2834954597" sldId="2055"/>
            <ac:picMk id="4" creationId="{0AECDFC0-8A0B-4FAE-B243-D5E44EDB0327}"/>
          </ac:picMkLst>
        </pc:picChg>
      </pc:sldChg>
      <pc:sldChg chg="addSp delSp mod">
        <pc:chgData name="Sara Hinnenkamp" userId="dc62f37a-edd4-4b83-8d69-3c93f36e58c5" providerId="ADAL" clId="{63700CD1-8F77-4231-AEF5-AC3B56C4753E}" dt="2020-11-10T22:28:13.204" v="26" actId="22"/>
        <pc:sldMkLst>
          <pc:docMk/>
          <pc:sldMk cId="1395205946" sldId="2056"/>
        </pc:sldMkLst>
        <pc:picChg chg="del">
          <ac:chgData name="Sara Hinnenkamp" userId="dc62f37a-edd4-4b83-8d69-3c93f36e58c5" providerId="ADAL" clId="{63700CD1-8F77-4231-AEF5-AC3B56C4753E}" dt="2020-11-10T22:28:12.552" v="25" actId="478"/>
          <ac:picMkLst>
            <pc:docMk/>
            <pc:sldMk cId="1395205946" sldId="2056"/>
            <ac:picMk id="4" creationId="{10D99A5D-4B5A-4ACC-B230-5EC8AA5B6E4B}"/>
          </ac:picMkLst>
        </pc:picChg>
        <pc:picChg chg="add">
          <ac:chgData name="Sara Hinnenkamp" userId="dc62f37a-edd4-4b83-8d69-3c93f36e58c5" providerId="ADAL" clId="{63700CD1-8F77-4231-AEF5-AC3B56C4753E}" dt="2020-11-10T22:28:13.204" v="26" actId="22"/>
          <ac:picMkLst>
            <pc:docMk/>
            <pc:sldMk cId="1395205946" sldId="2056"/>
            <ac:picMk id="8" creationId="{635B63B1-7490-4453-9E54-63DECB9E86B4}"/>
          </ac:picMkLst>
        </pc:picChg>
      </pc:sldChg>
    </pc:docChg>
  </pc:docChgLst>
  <pc:docChgLst>
    <pc:chgData name="Leila Shearer" userId="84a5faf2-7322-4372-b5c8-d213a2d934f6" providerId="ADAL" clId="{0B98BA53-B6E3-47A4-96B1-28618FFAC85A}"/>
    <pc:docChg chg="custSel mod addSld modSld">
      <pc:chgData name="Leila Shearer" userId="84a5faf2-7322-4372-b5c8-d213a2d934f6" providerId="ADAL" clId="{0B98BA53-B6E3-47A4-96B1-28618FFAC85A}" dt="2020-11-11T06:27:13.990" v="45" actId="404"/>
      <pc:docMkLst>
        <pc:docMk/>
      </pc:docMkLst>
      <pc:sldChg chg="setBg">
        <pc:chgData name="Leila Shearer" userId="84a5faf2-7322-4372-b5c8-d213a2d934f6" providerId="ADAL" clId="{0B98BA53-B6E3-47A4-96B1-28618FFAC85A}" dt="2020-11-11T06:13:15.143" v="10"/>
        <pc:sldMkLst>
          <pc:docMk/>
          <pc:sldMk cId="1809464082" sldId="259"/>
        </pc:sldMkLst>
      </pc:sldChg>
      <pc:sldChg chg="addSp delSp modSp mod modClrScheme chgLayout">
        <pc:chgData name="Leila Shearer" userId="84a5faf2-7322-4372-b5c8-d213a2d934f6" providerId="ADAL" clId="{0B98BA53-B6E3-47A4-96B1-28618FFAC85A}" dt="2020-11-11T06:27:13.990" v="45" actId="404"/>
        <pc:sldMkLst>
          <pc:docMk/>
          <pc:sldMk cId="4077839286" sldId="2054"/>
        </pc:sldMkLst>
        <pc:spChg chg="mod">
          <ac:chgData name="Leila Shearer" userId="84a5faf2-7322-4372-b5c8-d213a2d934f6" providerId="ADAL" clId="{0B98BA53-B6E3-47A4-96B1-28618FFAC85A}" dt="2020-11-11T06:27:13.990" v="45" actId="404"/>
          <ac:spMkLst>
            <pc:docMk/>
            <pc:sldMk cId="4077839286" sldId="2054"/>
            <ac:spMk id="6" creationId="{00000000-0000-0000-0000-000000000000}"/>
          </ac:spMkLst>
        </pc:spChg>
        <pc:spChg chg="mod">
          <ac:chgData name="Leila Shearer" userId="84a5faf2-7322-4372-b5c8-d213a2d934f6" providerId="ADAL" clId="{0B98BA53-B6E3-47A4-96B1-28618FFAC85A}" dt="2020-11-11T06:27:00.431" v="39" actId="26606"/>
          <ac:spMkLst>
            <pc:docMk/>
            <pc:sldMk cId="4077839286" sldId="2054"/>
            <ac:spMk id="17" creationId="{00000000-0000-0000-0000-000000000000}"/>
          </ac:spMkLst>
        </pc:spChg>
        <pc:picChg chg="add del mod">
          <ac:chgData name="Leila Shearer" userId="84a5faf2-7322-4372-b5c8-d213a2d934f6" providerId="ADAL" clId="{0B98BA53-B6E3-47A4-96B1-28618FFAC85A}" dt="2020-11-11T06:11:26.727" v="3" actId="478"/>
          <ac:picMkLst>
            <pc:docMk/>
            <pc:sldMk cId="4077839286" sldId="2054"/>
            <ac:picMk id="5" creationId="{2B3D0CFB-6BD0-4E8C-9C78-AFD277E6DB96}"/>
          </ac:picMkLst>
        </pc:picChg>
        <pc:picChg chg="add mod">
          <ac:chgData name="Leila Shearer" userId="84a5faf2-7322-4372-b5c8-d213a2d934f6" providerId="ADAL" clId="{0B98BA53-B6E3-47A4-96B1-28618FFAC85A}" dt="2020-11-11T06:27:00.431" v="39" actId="26606"/>
          <ac:picMkLst>
            <pc:docMk/>
            <pc:sldMk cId="4077839286" sldId="2054"/>
            <ac:picMk id="7" creationId="{03F4B26C-24C5-4AE7-B903-2CF9410FC63F}"/>
          </ac:picMkLst>
        </pc:picChg>
        <pc:picChg chg="del">
          <ac:chgData name="Leila Shearer" userId="84a5faf2-7322-4372-b5c8-d213a2d934f6" providerId="ADAL" clId="{0B98BA53-B6E3-47A4-96B1-28618FFAC85A}" dt="2020-11-11T06:11:03.429" v="0" actId="478"/>
          <ac:picMkLst>
            <pc:docMk/>
            <pc:sldMk cId="4077839286" sldId="2054"/>
            <ac:picMk id="8" creationId="{54E1E048-CBC3-4525-92FC-39EF89D4F2E6}"/>
          </ac:picMkLst>
        </pc:picChg>
      </pc:sldChg>
      <pc:sldChg chg="addSp delSp modSp">
        <pc:chgData name="Leila Shearer" userId="84a5faf2-7322-4372-b5c8-d213a2d934f6" providerId="ADAL" clId="{0B98BA53-B6E3-47A4-96B1-28618FFAC85A}" dt="2020-11-11T06:26:09.058" v="32" actId="1076"/>
        <pc:sldMkLst>
          <pc:docMk/>
          <pc:sldMk cId="2834954597" sldId="2055"/>
        </pc:sldMkLst>
        <pc:picChg chg="del">
          <ac:chgData name="Leila Shearer" userId="84a5faf2-7322-4372-b5c8-d213a2d934f6" providerId="ADAL" clId="{0B98BA53-B6E3-47A4-96B1-28618FFAC85A}" dt="2020-11-11T06:11:30.918" v="4" actId="478"/>
          <ac:picMkLst>
            <pc:docMk/>
            <pc:sldMk cId="2834954597" sldId="2055"/>
            <ac:picMk id="4" creationId="{0AECDFC0-8A0B-4FAE-B243-D5E44EDB0327}"/>
          </ac:picMkLst>
        </pc:picChg>
        <pc:picChg chg="add mod">
          <ac:chgData name="Leila Shearer" userId="84a5faf2-7322-4372-b5c8-d213a2d934f6" providerId="ADAL" clId="{0B98BA53-B6E3-47A4-96B1-28618FFAC85A}" dt="2020-11-11T06:26:09.058" v="32" actId="1076"/>
          <ac:picMkLst>
            <pc:docMk/>
            <pc:sldMk cId="2834954597" sldId="2055"/>
            <ac:picMk id="5" creationId="{6CD20D71-941E-4EC7-AE32-B0D2AD0402F7}"/>
          </ac:picMkLst>
        </pc:picChg>
      </pc:sldChg>
      <pc:sldChg chg="addSp delSp modSp">
        <pc:chgData name="Leila Shearer" userId="84a5faf2-7322-4372-b5c8-d213a2d934f6" providerId="ADAL" clId="{0B98BA53-B6E3-47A4-96B1-28618FFAC85A}" dt="2020-11-11T06:24:12.778" v="27" actId="1076"/>
        <pc:sldMkLst>
          <pc:docMk/>
          <pc:sldMk cId="1395205946" sldId="2056"/>
        </pc:sldMkLst>
        <pc:picChg chg="add mod">
          <ac:chgData name="Leila Shearer" userId="84a5faf2-7322-4372-b5c8-d213a2d934f6" providerId="ADAL" clId="{0B98BA53-B6E3-47A4-96B1-28618FFAC85A}" dt="2020-11-11T06:24:12.778" v="27" actId="1076"/>
          <ac:picMkLst>
            <pc:docMk/>
            <pc:sldMk cId="1395205946" sldId="2056"/>
            <ac:picMk id="3" creationId="{14EA512E-2FE3-4EE4-8EBD-0956D0A40E34}"/>
          </ac:picMkLst>
        </pc:picChg>
        <pc:picChg chg="add del">
          <ac:chgData name="Leila Shearer" userId="84a5faf2-7322-4372-b5c8-d213a2d934f6" providerId="ADAL" clId="{0B98BA53-B6E3-47A4-96B1-28618FFAC85A}" dt="2020-11-11T06:22:13.500" v="19" actId="478"/>
          <ac:picMkLst>
            <pc:docMk/>
            <pc:sldMk cId="1395205946" sldId="2056"/>
            <ac:picMk id="5" creationId="{87041325-A982-4CDF-9738-372F2CC730BA}"/>
          </ac:picMkLst>
        </pc:picChg>
        <pc:picChg chg="del">
          <ac:chgData name="Leila Shearer" userId="84a5faf2-7322-4372-b5c8-d213a2d934f6" providerId="ADAL" clId="{0B98BA53-B6E3-47A4-96B1-28618FFAC85A}" dt="2020-11-11T06:11:34.215" v="5" actId="478"/>
          <ac:picMkLst>
            <pc:docMk/>
            <pc:sldMk cId="1395205946" sldId="2056"/>
            <ac:picMk id="8" creationId="{635B63B1-7490-4453-9E54-63DECB9E86B4}"/>
          </ac:picMkLst>
        </pc:picChg>
      </pc:sldChg>
      <pc:sldChg chg="addSp modSp add setBg">
        <pc:chgData name="Leila Shearer" userId="84a5faf2-7322-4372-b5c8-d213a2d934f6" providerId="ADAL" clId="{0B98BA53-B6E3-47A4-96B1-28618FFAC85A}" dt="2020-11-11T06:21:56.561" v="17" actId="1076"/>
        <pc:sldMkLst>
          <pc:docMk/>
          <pc:sldMk cId="2457693012" sldId="2057"/>
        </pc:sldMkLst>
        <pc:spChg chg="mod">
          <ac:chgData name="Leila Shearer" userId="84a5faf2-7322-4372-b5c8-d213a2d934f6" providerId="ADAL" clId="{0B98BA53-B6E3-47A4-96B1-28618FFAC85A}" dt="2020-11-11T06:12:27.532" v="9" actId="207"/>
          <ac:spMkLst>
            <pc:docMk/>
            <pc:sldMk cId="2457693012" sldId="2057"/>
            <ac:spMk id="6" creationId="{00000000-0000-0000-0000-000000000000}"/>
          </ac:spMkLst>
        </pc:spChg>
        <pc:spChg chg="mod">
          <ac:chgData name="Leila Shearer" userId="84a5faf2-7322-4372-b5c8-d213a2d934f6" providerId="ADAL" clId="{0B98BA53-B6E3-47A4-96B1-28618FFAC85A}" dt="2020-11-11T06:12:24.331" v="8" actId="207"/>
          <ac:spMkLst>
            <pc:docMk/>
            <pc:sldMk cId="2457693012" sldId="2057"/>
            <ac:spMk id="17" creationId="{00000000-0000-0000-0000-000000000000}"/>
          </ac:spMkLst>
        </pc:spChg>
        <pc:picChg chg="add mod">
          <ac:chgData name="Leila Shearer" userId="84a5faf2-7322-4372-b5c8-d213a2d934f6" providerId="ADAL" clId="{0B98BA53-B6E3-47A4-96B1-28618FFAC85A}" dt="2020-11-11T06:21:56.561" v="17" actId="1076"/>
          <ac:picMkLst>
            <pc:docMk/>
            <pc:sldMk cId="2457693012" sldId="2057"/>
            <ac:picMk id="4" creationId="{DD851817-9A34-4025-B171-50AD9D70AA8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11/10/2020 10:11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11/10/2020 9:37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7629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6623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028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11/10/2020 10:22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28675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0797FA-832F-4A9E-997D-D4E5C7707FCD}"/>
              </a:ext>
            </a:extLst>
          </p:cNvPr>
          <p:cNvPicPr>
            <a:picLocks noChangeAspect="1"/>
          </p:cNvPicPr>
          <p:nvPr userDrawn="1"/>
        </p:nvPicPr>
        <p:blipFill>
          <a:blip r:embed="rId2"/>
          <a:stretch>
            <a:fillRect/>
          </a:stretch>
        </p:blipFill>
        <p:spPr>
          <a:xfrm>
            <a:off x="584200" y="585788"/>
            <a:ext cx="1785257" cy="254280"/>
          </a:xfrm>
          <a:prstGeom prst="rect">
            <a:avLst/>
          </a:prstGeom>
        </p:spPr>
      </p:pic>
      <p:sp>
        <p:nvSpPr>
          <p:cNvPr id="9" name="Title 1"/>
          <p:cNvSpPr>
            <a:spLocks noGrp="1"/>
          </p:cNvSpPr>
          <p:nvPr>
            <p:ph type="title" hasCustomPrompt="1"/>
          </p:nvPr>
        </p:nvSpPr>
        <p:spPr>
          <a:xfrm>
            <a:off x="552396" y="2895600"/>
            <a:ext cx="4592098" cy="738664"/>
          </a:xfrm>
          <a:noFill/>
        </p:spPr>
        <p:txBody>
          <a:bodyPr wrap="square" lIns="0" tIns="0" rIns="0" bIns="0" anchor="b" anchorCtr="0">
            <a:spAutoFit/>
          </a:bodyPr>
          <a:lstStyle>
            <a:lvl1pPr>
              <a:defRPr sz="4800" spc="-50" baseline="0">
                <a:solidFill>
                  <a:schemeClr val="tx1"/>
                </a:solidFill>
                <a:latin typeface="+mj-lt"/>
                <a:cs typeface="Segoe UI" panose="020B0502040204020203" pitchFamily="34" charset="0"/>
              </a:defRPr>
            </a:lvl1pPr>
          </a:lstStyle>
          <a:p>
            <a:r>
              <a:rPr lang="en-US" dirty="0"/>
              <a:t>Open Azure Day</a:t>
            </a:r>
          </a:p>
        </p:txBody>
      </p:sp>
      <p:sp>
        <p:nvSpPr>
          <p:cNvPr id="5" name="Text Placeholder 4"/>
          <p:cNvSpPr>
            <a:spLocks noGrp="1"/>
          </p:cNvSpPr>
          <p:nvPr>
            <p:ph type="body" sz="quarter" idx="12" hasCustomPrompt="1"/>
          </p:nvPr>
        </p:nvSpPr>
        <p:spPr>
          <a:xfrm>
            <a:off x="584200" y="3962400"/>
            <a:ext cx="4592098" cy="615553"/>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Digital event</a:t>
            </a:r>
          </a:p>
          <a:p>
            <a:pPr lvl="0"/>
            <a:r>
              <a:rPr lang="en-US" dirty="0"/>
              <a:t>November 18, 2020</a:t>
            </a:r>
          </a:p>
        </p:txBody>
      </p:sp>
      <p:pic>
        <p:nvPicPr>
          <p:cNvPr id="3" name="Picture 2">
            <a:extLst>
              <a:ext uri="{FF2B5EF4-FFF2-40B4-BE49-F238E27FC236}">
                <a16:creationId xmlns:a16="http://schemas.microsoft.com/office/drawing/2014/main" id="{9DAF5C69-1DD9-46AE-8720-8BF27B2FF01A}"/>
              </a:ext>
            </a:extLst>
          </p:cNvPr>
          <p:cNvPicPr>
            <a:picLocks noChangeAspect="1"/>
          </p:cNvPicPr>
          <p:nvPr userDrawn="1"/>
        </p:nvPicPr>
        <p:blipFill>
          <a:blip r:embed="rId3"/>
          <a:stretch>
            <a:fillRect/>
          </a:stretch>
        </p:blipFill>
        <p:spPr>
          <a:xfrm>
            <a:off x="5692487" y="736667"/>
            <a:ext cx="5915313" cy="5384665"/>
          </a:xfrm>
          <a:prstGeom prst="rect">
            <a:avLst/>
          </a:prstGeom>
        </p:spPr>
      </p:pic>
    </p:spTree>
    <p:extLst>
      <p:ext uri="{BB962C8B-B14F-4D97-AF65-F5344CB8AC3E}">
        <p14:creationId xmlns:p14="http://schemas.microsoft.com/office/powerpoint/2010/main" val="23340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4190340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737712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682465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dirty="0"/>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233833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54863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63810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44992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008335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397925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02383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458847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320418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dirty="0"/>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83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8335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071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0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9265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26921299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0410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0078D4"/>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78224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rgbClr val="52525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753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30667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2525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7298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08863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52015802"/>
      </p:ext>
    </p:extLst>
  </p:cSld>
  <p:clrMap bg1="dk1" tx1="lt1" bg2="dk2" tx2="lt2" accent1="accent1" accent2="accent2" accent3="accent3" accent4="accent4" accent5="accent5" accent6="accent6" hlink="hlink" folHlink="folHlink"/>
  <p:sldLayoutIdLst>
    <p:sldLayoutId id="2147484881" r:id="rId1"/>
    <p:sldLayoutId id="2147484882" r:id="rId2"/>
    <p:sldLayoutId id="2147484883" r:id="rId3"/>
    <p:sldLayoutId id="2147484934" r:id="rId4"/>
    <p:sldLayoutId id="2147484935" r:id="rId5"/>
    <p:sldLayoutId id="2147484912" r:id="rId6"/>
    <p:sldLayoutId id="2147484913" r:id="rId7"/>
    <p:sldLayoutId id="2147484886" r:id="rId8"/>
    <p:sldLayoutId id="2147484887" r:id="rId9"/>
    <p:sldLayoutId id="2147484888" r:id="rId10"/>
    <p:sldLayoutId id="2147484889" r:id="rId11"/>
    <p:sldLayoutId id="2147484890" r:id="rId12"/>
    <p:sldLayoutId id="2147484928" r:id="rId13"/>
    <p:sldLayoutId id="2147484929" r:id="rId14"/>
    <p:sldLayoutId id="2147484930" r:id="rId15"/>
    <p:sldLayoutId id="2147484894" r:id="rId16"/>
    <p:sldLayoutId id="2147484895" r:id="rId17"/>
    <p:sldLayoutId id="2147484896" r:id="rId18"/>
    <p:sldLayoutId id="2147484897" r:id="rId19"/>
    <p:sldLayoutId id="2147484898" r:id="rId20"/>
    <p:sldLayoutId id="2147484933" r:id="rId21"/>
    <p:sldLayoutId id="2147484900" r:id="rId22"/>
    <p:sldLayoutId id="2147484902" r:id="rId23"/>
    <p:sldLayoutId id="2147484904" r:id="rId24"/>
    <p:sldLayoutId id="2147484905" r:id="rId25"/>
    <p:sldLayoutId id="2147484907" r:id="rId26"/>
    <p:sldLayoutId id="2147484909"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61A30B-7928-4C47-A6D0-0195B3708E48}"/>
              </a:ext>
            </a:extLst>
          </p:cNvPr>
          <p:cNvPicPr>
            <a:picLocks noChangeAspect="1"/>
          </p:cNvPicPr>
          <p:nvPr/>
        </p:nvPicPr>
        <p:blipFill>
          <a:blip r:embed="rId2"/>
          <a:srcRect/>
          <a:stretch/>
        </p:blipFill>
        <p:spPr>
          <a:xfrm>
            <a:off x="540273" y="524691"/>
            <a:ext cx="1754092" cy="254280"/>
          </a:xfrm>
          <a:prstGeom prst="rect">
            <a:avLst/>
          </a:prstGeom>
        </p:spPr>
      </p:pic>
      <p:sp>
        <p:nvSpPr>
          <p:cNvPr id="6" name="TextBox 5">
            <a:extLst>
              <a:ext uri="{FF2B5EF4-FFF2-40B4-BE49-F238E27FC236}">
                <a16:creationId xmlns:a16="http://schemas.microsoft.com/office/drawing/2014/main" id="{69F8ACA9-13DD-614B-8DEB-0445977B7859}"/>
              </a:ext>
            </a:extLst>
          </p:cNvPr>
          <p:cNvSpPr txBox="1"/>
          <p:nvPr/>
        </p:nvSpPr>
        <p:spPr>
          <a:xfrm>
            <a:off x="493645" y="2795111"/>
            <a:ext cx="5257800" cy="738664"/>
          </a:xfrm>
          <a:prstGeom prst="rect">
            <a:avLst/>
          </a:prstGeom>
          <a:noFill/>
        </p:spPr>
        <p:txBody>
          <a:bodyPr wrap="square" lIns="0" tIns="0" rIns="0" bIns="0" rtlCol="0">
            <a:spAutoFit/>
          </a:bodyPr>
          <a:lstStyle/>
          <a:p>
            <a:r>
              <a:rPr lang="en-US" sz="4800" b="1" dirty="0">
                <a:solidFill>
                  <a:schemeClr val="bg1"/>
                </a:solidFill>
                <a:latin typeface="Segoe Pro Semibold" panose="020B0502040504020203" pitchFamily="34" charset="0"/>
              </a:rPr>
              <a:t>Open Azure Day</a:t>
            </a:r>
            <a:endParaRPr lang="en-US" sz="4800" dirty="0">
              <a:solidFill>
                <a:schemeClr val="bg1"/>
              </a:solidFill>
              <a:latin typeface="Segoe Pro" panose="020B0502040504020203" pitchFamily="34" charset="0"/>
            </a:endParaRPr>
          </a:p>
        </p:txBody>
      </p:sp>
      <p:sp>
        <p:nvSpPr>
          <p:cNvPr id="7" name="TextBox 6">
            <a:extLst>
              <a:ext uri="{FF2B5EF4-FFF2-40B4-BE49-F238E27FC236}">
                <a16:creationId xmlns:a16="http://schemas.microsoft.com/office/drawing/2014/main" id="{DD78A945-50B7-AA4B-B4E7-09E52D05A5FA}"/>
              </a:ext>
            </a:extLst>
          </p:cNvPr>
          <p:cNvSpPr txBox="1"/>
          <p:nvPr/>
        </p:nvSpPr>
        <p:spPr>
          <a:xfrm>
            <a:off x="533399" y="3793271"/>
            <a:ext cx="4334691" cy="615553"/>
          </a:xfrm>
          <a:prstGeom prst="rect">
            <a:avLst/>
          </a:prstGeom>
          <a:noFill/>
        </p:spPr>
        <p:txBody>
          <a:bodyPr wrap="square" lIns="0" tIns="0" rIns="0" bIns="0" rtlCol="0">
            <a:spAutoFit/>
          </a:bodyPr>
          <a:lstStyle/>
          <a:p>
            <a:r>
              <a:rPr lang="en-US" sz="2000" dirty="0">
                <a:solidFill>
                  <a:schemeClr val="bg1"/>
                </a:solidFill>
                <a:latin typeface="Segoe Pro" panose="020B0502040504020203" pitchFamily="34" charset="0"/>
              </a:rPr>
              <a:t>Digital event </a:t>
            </a:r>
          </a:p>
          <a:p>
            <a:r>
              <a:rPr lang="en-US" sz="2000" dirty="0">
                <a:solidFill>
                  <a:schemeClr val="bg1"/>
                </a:solidFill>
                <a:latin typeface="Segoe Pro" panose="020B0502040504020203" pitchFamily="34" charset="0"/>
              </a:rPr>
              <a:t>November 18, 2020</a:t>
            </a:r>
          </a:p>
        </p:txBody>
      </p:sp>
      <p:pic>
        <p:nvPicPr>
          <p:cNvPr id="13" name="Picture 12" descr="A picture containing map&#10;&#10;Description automatically generated">
            <a:extLst>
              <a:ext uri="{FF2B5EF4-FFF2-40B4-BE49-F238E27FC236}">
                <a16:creationId xmlns:a16="http://schemas.microsoft.com/office/drawing/2014/main" id="{92851409-30D0-4A50-BF67-597676621091}"/>
              </a:ext>
            </a:extLst>
          </p:cNvPr>
          <p:cNvPicPr>
            <a:picLocks noChangeAspect="1"/>
          </p:cNvPicPr>
          <p:nvPr/>
        </p:nvPicPr>
        <p:blipFill>
          <a:blip r:embed="rId3"/>
          <a:stretch>
            <a:fillRect/>
          </a:stretch>
        </p:blipFill>
        <p:spPr>
          <a:xfrm>
            <a:off x="6449265" y="550244"/>
            <a:ext cx="5218044" cy="5757511"/>
          </a:xfrm>
          <a:prstGeom prst="rect">
            <a:avLst/>
          </a:prstGeom>
        </p:spPr>
      </p:pic>
    </p:spTree>
    <p:extLst>
      <p:ext uri="{BB962C8B-B14F-4D97-AF65-F5344CB8AC3E}">
        <p14:creationId xmlns:p14="http://schemas.microsoft.com/office/powerpoint/2010/main" val="18094640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wrap="square" anchor="t">
            <a:normAutofit/>
          </a:bodyPr>
          <a:lstStyle/>
          <a:p>
            <a:r>
              <a:rPr lang="en-US"/>
              <a:t>Text layout (without bullet points)</a:t>
            </a:r>
          </a:p>
        </p:txBody>
      </p:sp>
      <p:sp>
        <p:nvSpPr>
          <p:cNvPr id="6" name="Text Placeholder 5"/>
          <p:cNvSpPr>
            <a:spLocks noGrp="1"/>
          </p:cNvSpPr>
          <p:nvPr>
            <p:ph sz="quarter" idx="12"/>
          </p:nvPr>
        </p:nvSpPr>
        <p:spPr>
          <a:xfrm>
            <a:off x="584200" y="1435100"/>
            <a:ext cx="5211763" cy="4833938"/>
          </a:xfrm>
        </p:spPr>
        <p:txBody>
          <a:bodyPr wrap="square">
            <a:normAutofit/>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7" name="Picture 6" descr="A picture containing logo&#10;&#10;Description automatically generated">
            <a:extLst>
              <a:ext uri="{FF2B5EF4-FFF2-40B4-BE49-F238E27FC236}">
                <a16:creationId xmlns:a16="http://schemas.microsoft.com/office/drawing/2014/main" id="{03F4B26C-24C5-4AE7-B903-2CF9410FC63F}"/>
              </a:ext>
            </a:extLst>
          </p:cNvPr>
          <p:cNvPicPr>
            <a:picLocks noChangeAspect="1"/>
          </p:cNvPicPr>
          <p:nvPr/>
        </p:nvPicPr>
        <p:blipFill>
          <a:blip r:embed="rId3"/>
          <a:stretch>
            <a:fillRect/>
          </a:stretch>
        </p:blipFill>
        <p:spPr>
          <a:xfrm>
            <a:off x="6812181" y="1435100"/>
            <a:ext cx="4374714" cy="4833938"/>
          </a:xfrm>
          <a:prstGeom prst="rect">
            <a:avLst/>
          </a:prstGeom>
          <a:noFill/>
        </p:spPr>
      </p:pic>
    </p:spTree>
    <p:extLst>
      <p:ext uri="{BB962C8B-B14F-4D97-AF65-F5344CB8AC3E}">
        <p14:creationId xmlns:p14="http://schemas.microsoft.com/office/powerpoint/2010/main" val="40778392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525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5" name="Picture 4" descr="A picture containing logo&#10;&#10;Description automatically generated">
            <a:extLst>
              <a:ext uri="{FF2B5EF4-FFF2-40B4-BE49-F238E27FC236}">
                <a16:creationId xmlns:a16="http://schemas.microsoft.com/office/drawing/2014/main" id="{6CD20D71-941E-4EC7-AE32-B0D2AD0402F7}"/>
              </a:ext>
            </a:extLst>
          </p:cNvPr>
          <p:cNvPicPr>
            <a:picLocks noChangeAspect="1"/>
          </p:cNvPicPr>
          <p:nvPr/>
        </p:nvPicPr>
        <p:blipFill>
          <a:blip r:embed="rId3"/>
          <a:stretch>
            <a:fillRect/>
          </a:stretch>
        </p:blipFill>
        <p:spPr>
          <a:xfrm>
            <a:off x="8422966" y="4320183"/>
            <a:ext cx="3769034" cy="4161234"/>
          </a:xfrm>
          <a:prstGeom prst="rect">
            <a:avLst/>
          </a:prstGeom>
        </p:spPr>
      </p:pic>
    </p:spTree>
    <p:extLst>
      <p:ext uri="{BB962C8B-B14F-4D97-AF65-F5344CB8AC3E}">
        <p14:creationId xmlns:p14="http://schemas.microsoft.com/office/powerpoint/2010/main" val="28349545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000000"/>
                </a:solidFill>
              </a:rPr>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solidFill>
                  <a:srgbClr val="000000"/>
                </a:solidFill>
              </a:rPr>
              <a:t>Main topic: Segoe UI, size 28pt</a:t>
            </a:r>
          </a:p>
          <a:p>
            <a:pPr lvl="1"/>
            <a:r>
              <a:rPr lang="en-US" dirty="0">
                <a:solidFill>
                  <a:srgbClr val="000000"/>
                </a:solidFill>
              </a:rPr>
              <a:t>Segoe UI, size 20pt for second level</a:t>
            </a:r>
          </a:p>
          <a:p>
            <a:pPr lvl="2"/>
            <a:r>
              <a:rPr lang="en-US" dirty="0">
                <a:solidFill>
                  <a:srgbClr val="000000"/>
                </a:solidFill>
              </a:rPr>
              <a:t>Segoe UI, size 16pt for third level</a:t>
            </a:r>
          </a:p>
        </p:txBody>
      </p:sp>
      <p:pic>
        <p:nvPicPr>
          <p:cNvPr id="4" name="Picture 3" descr="A picture containing map&#10;&#10;Description automatically generated">
            <a:extLst>
              <a:ext uri="{FF2B5EF4-FFF2-40B4-BE49-F238E27FC236}">
                <a16:creationId xmlns:a16="http://schemas.microsoft.com/office/drawing/2014/main" id="{DD851817-9A34-4025-B171-50AD9D70AA88}"/>
              </a:ext>
            </a:extLst>
          </p:cNvPr>
          <p:cNvPicPr>
            <a:picLocks noChangeAspect="1"/>
          </p:cNvPicPr>
          <p:nvPr/>
        </p:nvPicPr>
        <p:blipFill>
          <a:blip r:embed="rId3"/>
          <a:stretch>
            <a:fillRect/>
          </a:stretch>
        </p:blipFill>
        <p:spPr>
          <a:xfrm>
            <a:off x="9595118" y="2422852"/>
            <a:ext cx="4019584" cy="4435148"/>
          </a:xfrm>
          <a:prstGeom prst="rect">
            <a:avLst/>
          </a:prstGeom>
        </p:spPr>
      </p:pic>
    </p:spTree>
    <p:extLst>
      <p:ext uri="{BB962C8B-B14F-4D97-AF65-F5344CB8AC3E}">
        <p14:creationId xmlns:p14="http://schemas.microsoft.com/office/powerpoint/2010/main" val="24576930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4"/>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pic>
        <p:nvPicPr>
          <p:cNvPr id="3" name="Picture 2" descr="A picture containing logo&#10;&#10;Description automatically generated">
            <a:extLst>
              <a:ext uri="{FF2B5EF4-FFF2-40B4-BE49-F238E27FC236}">
                <a16:creationId xmlns:a16="http://schemas.microsoft.com/office/drawing/2014/main" id="{14EA512E-2FE3-4EE4-8EBD-0956D0A40E34}"/>
              </a:ext>
            </a:extLst>
          </p:cNvPr>
          <p:cNvPicPr>
            <a:picLocks noChangeAspect="1"/>
          </p:cNvPicPr>
          <p:nvPr/>
        </p:nvPicPr>
        <p:blipFill>
          <a:blip r:embed="rId3"/>
          <a:stretch>
            <a:fillRect/>
          </a:stretch>
        </p:blipFill>
        <p:spPr>
          <a:xfrm>
            <a:off x="9625175" y="4004930"/>
            <a:ext cx="2401066" cy="2650917"/>
          </a:xfrm>
          <a:prstGeom prst="rect">
            <a:avLst/>
          </a:prstGeom>
        </p:spPr>
      </p:pic>
    </p:spTree>
    <p:extLst>
      <p:ext uri="{BB962C8B-B14F-4D97-AF65-F5344CB8AC3E}">
        <p14:creationId xmlns:p14="http://schemas.microsoft.com/office/powerpoint/2010/main" val="1395205946"/>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Template Starter Blue - February 2020_v6" id="{071E01FD-2079-42F8-8403-F72D98F421C4}" vid="{9D8E5C3C-11CC-4CE1-840F-261C702ED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bef9670-6d74-44c2-aab3-01187e2ae23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DC5CF031B2714D8D5B9CD623B28DEA" ma:contentTypeVersion="12" ma:contentTypeDescription="Create a new document." ma:contentTypeScope="" ma:versionID="5522a49c9a934cb97b9bcac59081dde7">
  <xsd:schema xmlns:xsd="http://www.w3.org/2001/XMLSchema" xmlns:xs="http://www.w3.org/2001/XMLSchema" xmlns:p="http://schemas.microsoft.com/office/2006/metadata/properties" xmlns:ns2="abef9670-6d74-44c2-aab3-01187e2ae236" xmlns:ns3="8af289db-4f50-4ca9-ab78-15e161d1652a" targetNamespace="http://schemas.microsoft.com/office/2006/metadata/properties" ma:root="true" ma:fieldsID="2dfc1b16180ff2bf5c46b022512380bc" ns2:_="" ns3:_="">
    <xsd:import namespace="abef9670-6d74-44c2-aab3-01187e2ae236"/>
    <xsd:import namespace="8af289db-4f50-4ca9-ab78-15e161d165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ef9670-6d74-44c2-aab3-01187e2ae2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f289db-4f50-4ca9-ab78-15e161d165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abef9670-6d74-44c2-aab3-01187e2ae236"/>
  </ds:schemaRefs>
</ds:datastoreItem>
</file>

<file path=customXml/itemProps3.xml><?xml version="1.0" encoding="utf-8"?>
<ds:datastoreItem xmlns:ds="http://schemas.openxmlformats.org/officeDocument/2006/customXml" ds:itemID="{335E1BE9-EBC4-40EA-A6F8-58A30B393F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ef9670-6d74-44c2-aab3-01187e2ae236"/>
    <ds:schemaRef ds:uri="8af289db-4f50-4ca9-ab78-15e161d16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249</Words>
  <Application>Microsoft Office PowerPoint</Application>
  <PresentationFormat>Widescreen</PresentationFormat>
  <Paragraphs>31</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Consolas</vt:lpstr>
      <vt:lpstr>Segoe Pro</vt:lpstr>
      <vt:lpstr>Segoe Pro Semibold</vt:lpstr>
      <vt:lpstr>Segoe UI</vt:lpstr>
      <vt:lpstr>Segoe UI Semibold</vt:lpstr>
      <vt:lpstr>Wingdings</vt:lpstr>
      <vt:lpstr>Black Template</vt:lpstr>
      <vt:lpstr>PowerPoint Presentation</vt:lpstr>
      <vt:lpstr>Text layout (without bullet points)</vt:lpstr>
      <vt:lpstr>Text layout (without bullet points)</vt:lpstr>
      <vt:lpstr>Text layout (without bullet points)</vt:lpstr>
      <vt:lpstr>Text layout (without bullet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Leila Shearer</dc:creator>
  <cp:lastModifiedBy>Leila Shearer</cp:lastModifiedBy>
  <cp:revision>1</cp:revision>
  <dcterms:created xsi:type="dcterms:W3CDTF">2020-11-11T06:27:00Z</dcterms:created>
  <dcterms:modified xsi:type="dcterms:W3CDTF">2020-11-11T06:27:16Z</dcterms:modified>
</cp:coreProperties>
</file>