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Lst>
  <p:notesMasterIdLst>
    <p:notesMasterId r:id="rId9"/>
  </p:notesMasterIdLst>
  <p:handoutMasterIdLst>
    <p:handoutMasterId r:id="rId10"/>
  </p:handoutMasterIdLst>
  <p:sldIdLst>
    <p:sldId id="259" r:id="rId5"/>
    <p:sldId id="2054" r:id="rId6"/>
    <p:sldId id="2055" r:id="rId7"/>
    <p:sldId id="205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 Azure Day" id="{EC642BFD-95CD-4B57-A40B-120DA4A8727D}">
          <p14:sldIdLst>
            <p14:sldId id="259"/>
            <p14:sldId id="2054"/>
            <p14:sldId id="2055"/>
            <p14:sldId id="20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F2F2F2"/>
    <a:srgbClr val="525252"/>
    <a:srgbClr val="0078D4"/>
    <a:srgbClr val="8661C5"/>
    <a:srgbClr val="737373"/>
    <a:srgbClr val="9BF00B"/>
    <a:srgbClr val="946DB1"/>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5FF7A-A0D0-49D0-8B7B-974AFA022C54}" v="13" dt="2020-11-10T22:16:13.534"/>
    <p1510:client id="{A5509CB0-EDC3-40E0-86CD-48D123733BA9}" v="6" dt="2020-11-11T06:30:34.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6256" autoAdjust="0"/>
  </p:normalViewPr>
  <p:slideViewPr>
    <p:cSldViewPr snapToGrid="0">
      <p:cViewPr varScale="1">
        <p:scale>
          <a:sx n="162" d="100"/>
          <a:sy n="162" d="100"/>
        </p:scale>
        <p:origin x="2442" y="14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la Shearer" userId="84a5faf2-7322-4372-b5c8-d213a2d934f6" providerId="ADAL" clId="{A5509CB0-EDC3-40E0-86CD-48D123733BA9}"/>
    <pc:docChg chg="custSel addSld delSld modSld">
      <pc:chgData name="Leila Shearer" userId="84a5faf2-7322-4372-b5c8-d213a2d934f6" providerId="ADAL" clId="{A5509CB0-EDC3-40E0-86CD-48D123733BA9}" dt="2020-11-11T06:30:34.822" v="6" actId="207"/>
      <pc:docMkLst>
        <pc:docMk/>
      </pc:docMkLst>
      <pc:sldChg chg="modSp">
        <pc:chgData name="Leila Shearer" userId="84a5faf2-7322-4372-b5c8-d213a2d934f6" providerId="ADAL" clId="{A5509CB0-EDC3-40E0-86CD-48D123733BA9}" dt="2020-11-11T06:30:34.822" v="6" actId="207"/>
        <pc:sldMkLst>
          <pc:docMk/>
          <pc:sldMk cId="4077839286" sldId="2054"/>
        </pc:sldMkLst>
        <pc:spChg chg="mod">
          <ac:chgData name="Leila Shearer" userId="84a5faf2-7322-4372-b5c8-d213a2d934f6" providerId="ADAL" clId="{A5509CB0-EDC3-40E0-86CD-48D123733BA9}" dt="2020-11-11T06:30:34.822" v="6" actId="207"/>
          <ac:spMkLst>
            <pc:docMk/>
            <pc:sldMk cId="4077839286" sldId="2054"/>
            <ac:spMk id="17" creationId="{00000000-0000-0000-0000-000000000000}"/>
          </ac:spMkLst>
        </pc:spChg>
      </pc:sldChg>
      <pc:sldChg chg="delSp modSp">
        <pc:chgData name="Leila Shearer" userId="84a5faf2-7322-4372-b5c8-d213a2d934f6" providerId="ADAL" clId="{A5509CB0-EDC3-40E0-86CD-48D123733BA9}" dt="2020-11-11T06:30:29.464" v="5" actId="207"/>
        <pc:sldMkLst>
          <pc:docMk/>
          <pc:sldMk cId="2834954597" sldId="2055"/>
        </pc:sldMkLst>
        <pc:spChg chg="mod">
          <ac:chgData name="Leila Shearer" userId="84a5faf2-7322-4372-b5c8-d213a2d934f6" providerId="ADAL" clId="{A5509CB0-EDC3-40E0-86CD-48D123733BA9}" dt="2020-11-11T06:30:29.464" v="5" actId="207"/>
          <ac:spMkLst>
            <pc:docMk/>
            <pc:sldMk cId="2834954597" sldId="2055"/>
            <ac:spMk id="17" creationId="{00000000-0000-0000-0000-000000000000}"/>
          </ac:spMkLst>
        </pc:spChg>
        <pc:picChg chg="del">
          <ac:chgData name="Leila Shearer" userId="84a5faf2-7322-4372-b5c8-d213a2d934f6" providerId="ADAL" clId="{A5509CB0-EDC3-40E0-86CD-48D123733BA9}" dt="2020-11-11T06:29:51.565" v="4" actId="478"/>
          <ac:picMkLst>
            <pc:docMk/>
            <pc:sldMk cId="2834954597" sldId="2055"/>
            <ac:picMk id="2" creationId="{D6A2D21F-5D3F-41E1-9C81-7CE0C09D85E5}"/>
          </ac:picMkLst>
        </pc:picChg>
      </pc:sldChg>
      <pc:sldChg chg="add del setBg">
        <pc:chgData name="Leila Shearer" userId="84a5faf2-7322-4372-b5c8-d213a2d934f6" providerId="ADAL" clId="{A5509CB0-EDC3-40E0-86CD-48D123733BA9}" dt="2020-11-11T06:29:22.098" v="3"/>
        <pc:sldMkLst>
          <pc:docMk/>
          <pc:sldMk cId="19475805" sldId="2057"/>
        </pc:sldMkLst>
      </pc:sldChg>
    </pc:docChg>
  </pc:docChgLst>
  <pc:docChgLst>
    <pc:chgData name="Sara Hinnenkamp" userId="dc62f37a-edd4-4b83-8d69-3c93f36e58c5" providerId="ADAL" clId="{4195FF7A-A0D0-49D0-8B7B-974AFA022C54}"/>
    <pc:docChg chg="undo custSel addSld delSld modSld addMainMaster delMainMaster modMainMaster addSection delSection modSection">
      <pc:chgData name="Sara Hinnenkamp" userId="dc62f37a-edd4-4b83-8d69-3c93f36e58c5" providerId="ADAL" clId="{4195FF7A-A0D0-49D0-8B7B-974AFA022C54}" dt="2020-11-10T22:16:13.534" v="292"/>
      <pc:docMkLst>
        <pc:docMk/>
      </pc:docMkLst>
      <pc:sldChg chg="addSp delSp modSp add del mod">
        <pc:chgData name="Sara Hinnenkamp" userId="dc62f37a-edd4-4b83-8d69-3c93f36e58c5" providerId="ADAL" clId="{4195FF7A-A0D0-49D0-8B7B-974AFA022C54}" dt="2020-11-10T22:11:45.057" v="250" actId="47"/>
        <pc:sldMkLst>
          <pc:docMk/>
          <pc:sldMk cId="1809464082" sldId="259"/>
        </pc:sldMkLst>
        <pc:spChg chg="mod">
          <ac:chgData name="Sara Hinnenkamp" userId="dc62f37a-edd4-4b83-8d69-3c93f36e58c5" providerId="ADAL" clId="{4195FF7A-A0D0-49D0-8B7B-974AFA022C54}" dt="2020-11-10T21:59:35.507" v="10" actId="1076"/>
          <ac:spMkLst>
            <pc:docMk/>
            <pc:sldMk cId="1809464082" sldId="259"/>
            <ac:spMk id="6" creationId="{69F8ACA9-13DD-614B-8DEB-0445977B7859}"/>
          </ac:spMkLst>
        </pc:spChg>
        <pc:spChg chg="mod">
          <ac:chgData name="Sara Hinnenkamp" userId="dc62f37a-edd4-4b83-8d69-3c93f36e58c5" providerId="ADAL" clId="{4195FF7A-A0D0-49D0-8B7B-974AFA022C54}" dt="2020-11-10T21:59:16.937" v="3" actId="207"/>
          <ac:spMkLst>
            <pc:docMk/>
            <pc:sldMk cId="1809464082" sldId="259"/>
            <ac:spMk id="7" creationId="{DD78A945-50B7-AA4B-B4E7-09E52D05A5FA}"/>
          </ac:spMkLst>
        </pc:spChg>
        <pc:picChg chg="del">
          <ac:chgData name="Sara Hinnenkamp" userId="dc62f37a-edd4-4b83-8d69-3c93f36e58c5" providerId="ADAL" clId="{4195FF7A-A0D0-49D0-8B7B-974AFA022C54}" dt="2020-11-10T21:59:38.231" v="11" actId="478"/>
          <ac:picMkLst>
            <pc:docMk/>
            <pc:sldMk cId="1809464082" sldId="259"/>
            <ac:picMk id="2" creationId="{5A840B63-A0E0-7443-8D7E-C543F1B06B56}"/>
          </ac:picMkLst>
        </pc:picChg>
        <pc:picChg chg="add mod">
          <ac:chgData name="Sara Hinnenkamp" userId="dc62f37a-edd4-4b83-8d69-3c93f36e58c5" providerId="ADAL" clId="{4195FF7A-A0D0-49D0-8B7B-974AFA022C54}" dt="2020-11-10T22:01:28.627" v="21" actId="1038"/>
          <ac:picMkLst>
            <pc:docMk/>
            <pc:sldMk cId="1809464082" sldId="259"/>
            <ac:picMk id="5" creationId="{CEFA6A5D-A8C3-4164-8EC7-37C85A8C673B}"/>
          </ac:picMkLst>
        </pc:picChg>
      </pc:sldChg>
      <pc:sldChg chg="del">
        <pc:chgData name="Sara Hinnenkamp" userId="dc62f37a-edd4-4b83-8d69-3c93f36e58c5" providerId="ADAL" clId="{4195FF7A-A0D0-49D0-8B7B-974AFA022C54}" dt="2020-11-10T22:04:51.905" v="29" actId="47"/>
        <pc:sldMkLst>
          <pc:docMk/>
          <pc:sldMk cId="1995050349" sldId="1523"/>
        </pc:sldMkLst>
      </pc:sldChg>
      <pc:sldChg chg="del">
        <pc:chgData name="Sara Hinnenkamp" userId="dc62f37a-edd4-4b83-8d69-3c93f36e58c5" providerId="ADAL" clId="{4195FF7A-A0D0-49D0-8B7B-974AFA022C54}" dt="2020-11-10T22:04:51.905" v="29" actId="47"/>
        <pc:sldMkLst>
          <pc:docMk/>
          <pc:sldMk cId="1811665972" sldId="1524"/>
        </pc:sldMkLst>
      </pc:sldChg>
      <pc:sldChg chg="del">
        <pc:chgData name="Sara Hinnenkamp" userId="dc62f37a-edd4-4b83-8d69-3c93f36e58c5" providerId="ADAL" clId="{4195FF7A-A0D0-49D0-8B7B-974AFA022C54}" dt="2020-11-10T22:04:51.905" v="29" actId="47"/>
        <pc:sldMkLst>
          <pc:docMk/>
          <pc:sldMk cId="203203085" sldId="1527"/>
        </pc:sldMkLst>
      </pc:sldChg>
      <pc:sldChg chg="del">
        <pc:chgData name="Sara Hinnenkamp" userId="dc62f37a-edd4-4b83-8d69-3c93f36e58c5" providerId="ADAL" clId="{4195FF7A-A0D0-49D0-8B7B-974AFA022C54}" dt="2020-11-10T22:04:51.905" v="29" actId="47"/>
        <pc:sldMkLst>
          <pc:docMk/>
          <pc:sldMk cId="3249496989" sldId="1529"/>
        </pc:sldMkLst>
      </pc:sldChg>
      <pc:sldChg chg="del">
        <pc:chgData name="Sara Hinnenkamp" userId="dc62f37a-edd4-4b83-8d69-3c93f36e58c5" providerId="ADAL" clId="{4195FF7A-A0D0-49D0-8B7B-974AFA022C54}" dt="2020-11-10T22:04:51.905" v="29" actId="47"/>
        <pc:sldMkLst>
          <pc:docMk/>
          <pc:sldMk cId="1041029672" sldId="1530"/>
        </pc:sldMkLst>
      </pc:sldChg>
      <pc:sldChg chg="del">
        <pc:chgData name="Sara Hinnenkamp" userId="dc62f37a-edd4-4b83-8d69-3c93f36e58c5" providerId="ADAL" clId="{4195FF7A-A0D0-49D0-8B7B-974AFA022C54}" dt="2020-11-10T22:04:51.905" v="29" actId="47"/>
        <pc:sldMkLst>
          <pc:docMk/>
          <pc:sldMk cId="1789865309" sldId="1531"/>
        </pc:sldMkLst>
      </pc:sldChg>
      <pc:sldChg chg="del">
        <pc:chgData name="Sara Hinnenkamp" userId="dc62f37a-edd4-4b83-8d69-3c93f36e58c5" providerId="ADAL" clId="{4195FF7A-A0D0-49D0-8B7B-974AFA022C54}" dt="2020-11-10T22:04:51.905" v="29" actId="47"/>
        <pc:sldMkLst>
          <pc:docMk/>
          <pc:sldMk cId="2402828649" sldId="1532"/>
        </pc:sldMkLst>
      </pc:sldChg>
      <pc:sldChg chg="del">
        <pc:chgData name="Sara Hinnenkamp" userId="dc62f37a-edd4-4b83-8d69-3c93f36e58c5" providerId="ADAL" clId="{4195FF7A-A0D0-49D0-8B7B-974AFA022C54}" dt="2020-11-10T22:04:51.905" v="29" actId="47"/>
        <pc:sldMkLst>
          <pc:docMk/>
          <pc:sldMk cId="895908902" sldId="1548"/>
        </pc:sldMkLst>
      </pc:sldChg>
      <pc:sldChg chg="del">
        <pc:chgData name="Sara Hinnenkamp" userId="dc62f37a-edd4-4b83-8d69-3c93f36e58c5" providerId="ADAL" clId="{4195FF7A-A0D0-49D0-8B7B-974AFA022C54}" dt="2020-11-10T22:04:50.320" v="28" actId="47"/>
        <pc:sldMkLst>
          <pc:docMk/>
          <pc:sldMk cId="3787736589" sldId="1632"/>
        </pc:sldMkLst>
      </pc:sldChg>
      <pc:sldChg chg="del">
        <pc:chgData name="Sara Hinnenkamp" userId="dc62f37a-edd4-4b83-8d69-3c93f36e58c5" providerId="ADAL" clId="{4195FF7A-A0D0-49D0-8B7B-974AFA022C54}" dt="2020-11-10T22:04:51.905" v="29" actId="47"/>
        <pc:sldMkLst>
          <pc:docMk/>
          <pc:sldMk cId="3188989622" sldId="1635"/>
        </pc:sldMkLst>
      </pc:sldChg>
      <pc:sldChg chg="del">
        <pc:chgData name="Sara Hinnenkamp" userId="dc62f37a-edd4-4b83-8d69-3c93f36e58c5" providerId="ADAL" clId="{4195FF7A-A0D0-49D0-8B7B-974AFA022C54}" dt="2020-11-10T22:04:51.905" v="29" actId="47"/>
        <pc:sldMkLst>
          <pc:docMk/>
          <pc:sldMk cId="3957722359" sldId="1660"/>
        </pc:sldMkLst>
      </pc:sldChg>
      <pc:sldChg chg="del">
        <pc:chgData name="Sara Hinnenkamp" userId="dc62f37a-edd4-4b83-8d69-3c93f36e58c5" providerId="ADAL" clId="{4195FF7A-A0D0-49D0-8B7B-974AFA022C54}" dt="2020-11-10T22:04:51.905" v="29" actId="47"/>
        <pc:sldMkLst>
          <pc:docMk/>
          <pc:sldMk cId="1795078537" sldId="1661"/>
        </pc:sldMkLst>
      </pc:sldChg>
      <pc:sldChg chg="del">
        <pc:chgData name="Sara Hinnenkamp" userId="dc62f37a-edd4-4b83-8d69-3c93f36e58c5" providerId="ADAL" clId="{4195FF7A-A0D0-49D0-8B7B-974AFA022C54}" dt="2020-11-10T22:04:51.905" v="29" actId="47"/>
        <pc:sldMkLst>
          <pc:docMk/>
          <pc:sldMk cId="2336616198" sldId="1663"/>
        </pc:sldMkLst>
      </pc:sldChg>
      <pc:sldChg chg="del">
        <pc:chgData name="Sara Hinnenkamp" userId="dc62f37a-edd4-4b83-8d69-3c93f36e58c5" providerId="ADAL" clId="{4195FF7A-A0D0-49D0-8B7B-974AFA022C54}" dt="2020-11-10T22:04:51.905" v="29" actId="47"/>
        <pc:sldMkLst>
          <pc:docMk/>
          <pc:sldMk cId="1793706927" sldId="1670"/>
        </pc:sldMkLst>
      </pc:sldChg>
      <pc:sldChg chg="del">
        <pc:chgData name="Sara Hinnenkamp" userId="dc62f37a-edd4-4b83-8d69-3c93f36e58c5" providerId="ADAL" clId="{4195FF7A-A0D0-49D0-8B7B-974AFA022C54}" dt="2020-11-10T22:04:51.905" v="29" actId="47"/>
        <pc:sldMkLst>
          <pc:docMk/>
          <pc:sldMk cId="1490695021" sldId="1716"/>
        </pc:sldMkLst>
      </pc:sldChg>
      <pc:sldChg chg="del">
        <pc:chgData name="Sara Hinnenkamp" userId="dc62f37a-edd4-4b83-8d69-3c93f36e58c5" providerId="ADAL" clId="{4195FF7A-A0D0-49D0-8B7B-974AFA022C54}" dt="2020-11-10T22:04:51.905" v="29" actId="47"/>
        <pc:sldMkLst>
          <pc:docMk/>
          <pc:sldMk cId="3635852913" sldId="1719"/>
        </pc:sldMkLst>
      </pc:sldChg>
      <pc:sldChg chg="del">
        <pc:chgData name="Sara Hinnenkamp" userId="dc62f37a-edd4-4b83-8d69-3c93f36e58c5" providerId="ADAL" clId="{4195FF7A-A0D0-49D0-8B7B-974AFA022C54}" dt="2020-11-10T22:04:51.905" v="29" actId="47"/>
        <pc:sldMkLst>
          <pc:docMk/>
          <pc:sldMk cId="2639379867" sldId="1720"/>
        </pc:sldMkLst>
      </pc:sldChg>
      <pc:sldChg chg="del">
        <pc:chgData name="Sara Hinnenkamp" userId="dc62f37a-edd4-4b83-8d69-3c93f36e58c5" providerId="ADAL" clId="{4195FF7A-A0D0-49D0-8B7B-974AFA022C54}" dt="2020-11-10T22:04:50.320" v="28" actId="47"/>
        <pc:sldMkLst>
          <pc:docMk/>
          <pc:sldMk cId="1357025259" sldId="1733"/>
        </pc:sldMkLst>
      </pc:sldChg>
      <pc:sldChg chg="del">
        <pc:chgData name="Sara Hinnenkamp" userId="dc62f37a-edd4-4b83-8d69-3c93f36e58c5" providerId="ADAL" clId="{4195FF7A-A0D0-49D0-8B7B-974AFA022C54}" dt="2020-11-10T22:04:50.320" v="28" actId="47"/>
        <pc:sldMkLst>
          <pc:docMk/>
          <pc:sldMk cId="1757675834" sldId="1740"/>
        </pc:sldMkLst>
      </pc:sldChg>
      <pc:sldChg chg="del">
        <pc:chgData name="Sara Hinnenkamp" userId="dc62f37a-edd4-4b83-8d69-3c93f36e58c5" providerId="ADAL" clId="{4195FF7A-A0D0-49D0-8B7B-974AFA022C54}" dt="2020-11-10T22:04:50.320" v="28" actId="47"/>
        <pc:sldMkLst>
          <pc:docMk/>
          <pc:sldMk cId="2448749651" sldId="1741"/>
        </pc:sldMkLst>
      </pc:sldChg>
      <pc:sldChg chg="del">
        <pc:chgData name="Sara Hinnenkamp" userId="dc62f37a-edd4-4b83-8d69-3c93f36e58c5" providerId="ADAL" clId="{4195FF7A-A0D0-49D0-8B7B-974AFA022C54}" dt="2020-11-10T22:04:51.905" v="29" actId="47"/>
        <pc:sldMkLst>
          <pc:docMk/>
          <pc:sldMk cId="737538867" sldId="1804"/>
        </pc:sldMkLst>
      </pc:sldChg>
      <pc:sldChg chg="del">
        <pc:chgData name="Sara Hinnenkamp" userId="dc62f37a-edd4-4b83-8d69-3c93f36e58c5" providerId="ADAL" clId="{4195FF7A-A0D0-49D0-8B7B-974AFA022C54}" dt="2020-11-10T22:04:50.320" v="28" actId="47"/>
        <pc:sldMkLst>
          <pc:docMk/>
          <pc:sldMk cId="1583550091" sldId="1845"/>
        </pc:sldMkLst>
      </pc:sldChg>
      <pc:sldChg chg="del">
        <pc:chgData name="Sara Hinnenkamp" userId="dc62f37a-edd4-4b83-8d69-3c93f36e58c5" providerId="ADAL" clId="{4195FF7A-A0D0-49D0-8B7B-974AFA022C54}" dt="2020-11-10T22:04:50.320" v="28" actId="47"/>
        <pc:sldMkLst>
          <pc:docMk/>
          <pc:sldMk cId="4126038751" sldId="1850"/>
        </pc:sldMkLst>
      </pc:sldChg>
      <pc:sldChg chg="del">
        <pc:chgData name="Sara Hinnenkamp" userId="dc62f37a-edd4-4b83-8d69-3c93f36e58c5" providerId="ADAL" clId="{4195FF7A-A0D0-49D0-8B7B-974AFA022C54}" dt="2020-11-10T22:04:50.320" v="28" actId="47"/>
        <pc:sldMkLst>
          <pc:docMk/>
          <pc:sldMk cId="289952809" sldId="1851"/>
        </pc:sldMkLst>
      </pc:sldChg>
      <pc:sldChg chg="del">
        <pc:chgData name="Sara Hinnenkamp" userId="dc62f37a-edd4-4b83-8d69-3c93f36e58c5" providerId="ADAL" clId="{4195FF7A-A0D0-49D0-8B7B-974AFA022C54}" dt="2020-11-10T22:04:50.320" v="28" actId="47"/>
        <pc:sldMkLst>
          <pc:docMk/>
          <pc:sldMk cId="1746286295" sldId="1885"/>
        </pc:sldMkLst>
      </pc:sldChg>
      <pc:sldChg chg="del">
        <pc:chgData name="Sara Hinnenkamp" userId="dc62f37a-edd4-4b83-8d69-3c93f36e58c5" providerId="ADAL" clId="{4195FF7A-A0D0-49D0-8B7B-974AFA022C54}" dt="2020-11-10T22:04:50.320" v="28" actId="47"/>
        <pc:sldMkLst>
          <pc:docMk/>
          <pc:sldMk cId="1657047779" sldId="1887"/>
        </pc:sldMkLst>
      </pc:sldChg>
      <pc:sldChg chg="del">
        <pc:chgData name="Sara Hinnenkamp" userId="dc62f37a-edd4-4b83-8d69-3c93f36e58c5" providerId="ADAL" clId="{4195FF7A-A0D0-49D0-8B7B-974AFA022C54}" dt="2020-11-10T22:04:50.320" v="28" actId="47"/>
        <pc:sldMkLst>
          <pc:docMk/>
          <pc:sldMk cId="2172841782" sldId="1888"/>
        </pc:sldMkLst>
      </pc:sldChg>
      <pc:sldChg chg="del">
        <pc:chgData name="Sara Hinnenkamp" userId="dc62f37a-edd4-4b83-8d69-3c93f36e58c5" providerId="ADAL" clId="{4195FF7A-A0D0-49D0-8B7B-974AFA022C54}" dt="2020-11-10T22:04:51.905" v="29" actId="47"/>
        <pc:sldMkLst>
          <pc:docMk/>
          <pc:sldMk cId="696467548" sldId="1906"/>
        </pc:sldMkLst>
      </pc:sldChg>
      <pc:sldChg chg="del">
        <pc:chgData name="Sara Hinnenkamp" userId="dc62f37a-edd4-4b83-8d69-3c93f36e58c5" providerId="ADAL" clId="{4195FF7A-A0D0-49D0-8B7B-974AFA022C54}" dt="2020-11-10T22:04:50.320" v="28" actId="47"/>
        <pc:sldMkLst>
          <pc:docMk/>
          <pc:sldMk cId="1744594694" sldId="1913"/>
        </pc:sldMkLst>
      </pc:sldChg>
      <pc:sldChg chg="del">
        <pc:chgData name="Sara Hinnenkamp" userId="dc62f37a-edd4-4b83-8d69-3c93f36e58c5" providerId="ADAL" clId="{4195FF7A-A0D0-49D0-8B7B-974AFA022C54}" dt="2020-11-10T22:04:50.320" v="28" actId="47"/>
        <pc:sldMkLst>
          <pc:docMk/>
          <pc:sldMk cId="310740684" sldId="1914"/>
        </pc:sldMkLst>
      </pc:sldChg>
      <pc:sldChg chg="del">
        <pc:chgData name="Sara Hinnenkamp" userId="dc62f37a-edd4-4b83-8d69-3c93f36e58c5" providerId="ADAL" clId="{4195FF7A-A0D0-49D0-8B7B-974AFA022C54}" dt="2020-11-10T22:04:50.320" v="28" actId="47"/>
        <pc:sldMkLst>
          <pc:docMk/>
          <pc:sldMk cId="486649794" sldId="1924"/>
        </pc:sldMkLst>
      </pc:sldChg>
      <pc:sldChg chg="del">
        <pc:chgData name="Sara Hinnenkamp" userId="dc62f37a-edd4-4b83-8d69-3c93f36e58c5" providerId="ADAL" clId="{4195FF7A-A0D0-49D0-8B7B-974AFA022C54}" dt="2020-11-10T22:04:51.905" v="29" actId="47"/>
        <pc:sldMkLst>
          <pc:docMk/>
          <pc:sldMk cId="4107298689" sldId="1941"/>
        </pc:sldMkLst>
      </pc:sldChg>
      <pc:sldChg chg="del">
        <pc:chgData name="Sara Hinnenkamp" userId="dc62f37a-edd4-4b83-8d69-3c93f36e58c5" providerId="ADAL" clId="{4195FF7A-A0D0-49D0-8B7B-974AFA022C54}" dt="2020-11-10T22:04:51.905" v="29" actId="47"/>
        <pc:sldMkLst>
          <pc:docMk/>
          <pc:sldMk cId="2504275049" sldId="1946"/>
        </pc:sldMkLst>
      </pc:sldChg>
      <pc:sldChg chg="del">
        <pc:chgData name="Sara Hinnenkamp" userId="dc62f37a-edd4-4b83-8d69-3c93f36e58c5" providerId="ADAL" clId="{4195FF7A-A0D0-49D0-8B7B-974AFA022C54}" dt="2020-11-10T22:04:51.905" v="29" actId="47"/>
        <pc:sldMkLst>
          <pc:docMk/>
          <pc:sldMk cId="3964713026" sldId="1947"/>
        </pc:sldMkLst>
      </pc:sldChg>
      <pc:sldChg chg="del">
        <pc:chgData name="Sara Hinnenkamp" userId="dc62f37a-edd4-4b83-8d69-3c93f36e58c5" providerId="ADAL" clId="{4195FF7A-A0D0-49D0-8B7B-974AFA022C54}" dt="2020-11-10T22:04:50.320" v="28" actId="47"/>
        <pc:sldMkLst>
          <pc:docMk/>
          <pc:sldMk cId="1550442008" sldId="1984"/>
        </pc:sldMkLst>
      </pc:sldChg>
      <pc:sldChg chg="del">
        <pc:chgData name="Sara Hinnenkamp" userId="dc62f37a-edd4-4b83-8d69-3c93f36e58c5" providerId="ADAL" clId="{4195FF7A-A0D0-49D0-8B7B-974AFA022C54}" dt="2020-11-10T22:04:50.320" v="28" actId="47"/>
        <pc:sldMkLst>
          <pc:docMk/>
          <pc:sldMk cId="3401274632" sldId="1985"/>
        </pc:sldMkLst>
      </pc:sldChg>
      <pc:sldChg chg="del">
        <pc:chgData name="Sara Hinnenkamp" userId="dc62f37a-edd4-4b83-8d69-3c93f36e58c5" providerId="ADAL" clId="{4195FF7A-A0D0-49D0-8B7B-974AFA022C54}" dt="2020-11-10T22:04:50.320" v="28" actId="47"/>
        <pc:sldMkLst>
          <pc:docMk/>
          <pc:sldMk cId="2835044389" sldId="1990"/>
        </pc:sldMkLst>
      </pc:sldChg>
      <pc:sldChg chg="del">
        <pc:chgData name="Sara Hinnenkamp" userId="dc62f37a-edd4-4b83-8d69-3c93f36e58c5" providerId="ADAL" clId="{4195FF7A-A0D0-49D0-8B7B-974AFA022C54}" dt="2020-11-10T22:04:51.905" v="29" actId="47"/>
        <pc:sldMkLst>
          <pc:docMk/>
          <pc:sldMk cId="673758937" sldId="1994"/>
        </pc:sldMkLst>
      </pc:sldChg>
      <pc:sldChg chg="del">
        <pc:chgData name="Sara Hinnenkamp" userId="dc62f37a-edd4-4b83-8d69-3c93f36e58c5" providerId="ADAL" clId="{4195FF7A-A0D0-49D0-8B7B-974AFA022C54}" dt="2020-11-10T22:04:51.905" v="29" actId="47"/>
        <pc:sldMkLst>
          <pc:docMk/>
          <pc:sldMk cId="458529531" sldId="1995"/>
        </pc:sldMkLst>
      </pc:sldChg>
      <pc:sldChg chg="del">
        <pc:chgData name="Sara Hinnenkamp" userId="dc62f37a-edd4-4b83-8d69-3c93f36e58c5" providerId="ADAL" clId="{4195FF7A-A0D0-49D0-8B7B-974AFA022C54}" dt="2020-11-10T22:04:53.891" v="30" actId="47"/>
        <pc:sldMkLst>
          <pc:docMk/>
          <pc:sldMk cId="1368647162" sldId="1996"/>
        </pc:sldMkLst>
      </pc:sldChg>
      <pc:sldChg chg="del">
        <pc:chgData name="Sara Hinnenkamp" userId="dc62f37a-edd4-4b83-8d69-3c93f36e58c5" providerId="ADAL" clId="{4195FF7A-A0D0-49D0-8B7B-974AFA022C54}" dt="2020-11-10T22:04:55.565" v="31" actId="47"/>
        <pc:sldMkLst>
          <pc:docMk/>
          <pc:sldMk cId="3349316556" sldId="1997"/>
        </pc:sldMkLst>
      </pc:sldChg>
      <pc:sldChg chg="del">
        <pc:chgData name="Sara Hinnenkamp" userId="dc62f37a-edd4-4b83-8d69-3c93f36e58c5" providerId="ADAL" clId="{4195FF7A-A0D0-49D0-8B7B-974AFA022C54}" dt="2020-11-10T22:04:53.891" v="30" actId="47"/>
        <pc:sldMkLst>
          <pc:docMk/>
          <pc:sldMk cId="2903987441" sldId="1998"/>
        </pc:sldMkLst>
      </pc:sldChg>
      <pc:sldChg chg="del">
        <pc:chgData name="Sara Hinnenkamp" userId="dc62f37a-edd4-4b83-8d69-3c93f36e58c5" providerId="ADAL" clId="{4195FF7A-A0D0-49D0-8B7B-974AFA022C54}" dt="2020-11-10T22:04:53.891" v="30" actId="47"/>
        <pc:sldMkLst>
          <pc:docMk/>
          <pc:sldMk cId="339593948" sldId="1999"/>
        </pc:sldMkLst>
      </pc:sldChg>
      <pc:sldChg chg="del">
        <pc:chgData name="Sara Hinnenkamp" userId="dc62f37a-edd4-4b83-8d69-3c93f36e58c5" providerId="ADAL" clId="{4195FF7A-A0D0-49D0-8B7B-974AFA022C54}" dt="2020-11-10T22:04:53.891" v="30" actId="47"/>
        <pc:sldMkLst>
          <pc:docMk/>
          <pc:sldMk cId="2439791901" sldId="2000"/>
        </pc:sldMkLst>
      </pc:sldChg>
      <pc:sldChg chg="del">
        <pc:chgData name="Sara Hinnenkamp" userId="dc62f37a-edd4-4b83-8d69-3c93f36e58c5" providerId="ADAL" clId="{4195FF7A-A0D0-49D0-8B7B-974AFA022C54}" dt="2020-11-10T22:04:53.891" v="30" actId="47"/>
        <pc:sldMkLst>
          <pc:docMk/>
          <pc:sldMk cId="3942439631" sldId="2001"/>
        </pc:sldMkLst>
      </pc:sldChg>
      <pc:sldChg chg="del">
        <pc:chgData name="Sara Hinnenkamp" userId="dc62f37a-edd4-4b83-8d69-3c93f36e58c5" providerId="ADAL" clId="{4195FF7A-A0D0-49D0-8B7B-974AFA022C54}" dt="2020-11-10T22:04:53.891" v="30" actId="47"/>
        <pc:sldMkLst>
          <pc:docMk/>
          <pc:sldMk cId="127669674" sldId="2002"/>
        </pc:sldMkLst>
      </pc:sldChg>
      <pc:sldChg chg="del">
        <pc:chgData name="Sara Hinnenkamp" userId="dc62f37a-edd4-4b83-8d69-3c93f36e58c5" providerId="ADAL" clId="{4195FF7A-A0D0-49D0-8B7B-974AFA022C54}" dt="2020-11-10T22:04:53.891" v="30" actId="47"/>
        <pc:sldMkLst>
          <pc:docMk/>
          <pc:sldMk cId="2878464217" sldId="2003"/>
        </pc:sldMkLst>
      </pc:sldChg>
      <pc:sldChg chg="del">
        <pc:chgData name="Sara Hinnenkamp" userId="dc62f37a-edd4-4b83-8d69-3c93f36e58c5" providerId="ADAL" clId="{4195FF7A-A0D0-49D0-8B7B-974AFA022C54}" dt="2020-11-10T22:04:53.891" v="30" actId="47"/>
        <pc:sldMkLst>
          <pc:docMk/>
          <pc:sldMk cId="2693847168" sldId="2004"/>
        </pc:sldMkLst>
      </pc:sldChg>
      <pc:sldChg chg="del">
        <pc:chgData name="Sara Hinnenkamp" userId="dc62f37a-edd4-4b83-8d69-3c93f36e58c5" providerId="ADAL" clId="{4195FF7A-A0D0-49D0-8B7B-974AFA022C54}" dt="2020-11-10T22:04:53.891" v="30" actId="47"/>
        <pc:sldMkLst>
          <pc:docMk/>
          <pc:sldMk cId="4192027000" sldId="2005"/>
        </pc:sldMkLst>
      </pc:sldChg>
      <pc:sldChg chg="del">
        <pc:chgData name="Sara Hinnenkamp" userId="dc62f37a-edd4-4b83-8d69-3c93f36e58c5" providerId="ADAL" clId="{4195FF7A-A0D0-49D0-8B7B-974AFA022C54}" dt="2020-11-10T22:04:53.891" v="30" actId="47"/>
        <pc:sldMkLst>
          <pc:docMk/>
          <pc:sldMk cId="3732999901" sldId="2006"/>
        </pc:sldMkLst>
      </pc:sldChg>
      <pc:sldChg chg="del">
        <pc:chgData name="Sara Hinnenkamp" userId="dc62f37a-edd4-4b83-8d69-3c93f36e58c5" providerId="ADAL" clId="{4195FF7A-A0D0-49D0-8B7B-974AFA022C54}" dt="2020-11-10T22:04:53.891" v="30" actId="47"/>
        <pc:sldMkLst>
          <pc:docMk/>
          <pc:sldMk cId="2647492709" sldId="2007"/>
        </pc:sldMkLst>
      </pc:sldChg>
      <pc:sldChg chg="del">
        <pc:chgData name="Sara Hinnenkamp" userId="dc62f37a-edd4-4b83-8d69-3c93f36e58c5" providerId="ADAL" clId="{4195FF7A-A0D0-49D0-8B7B-974AFA022C54}" dt="2020-11-10T22:04:53.891" v="30" actId="47"/>
        <pc:sldMkLst>
          <pc:docMk/>
          <pc:sldMk cId="4008024391" sldId="2008"/>
        </pc:sldMkLst>
      </pc:sldChg>
      <pc:sldChg chg="del">
        <pc:chgData name="Sara Hinnenkamp" userId="dc62f37a-edd4-4b83-8d69-3c93f36e58c5" providerId="ADAL" clId="{4195FF7A-A0D0-49D0-8B7B-974AFA022C54}" dt="2020-11-10T22:04:53.891" v="30" actId="47"/>
        <pc:sldMkLst>
          <pc:docMk/>
          <pc:sldMk cId="202938274" sldId="2009"/>
        </pc:sldMkLst>
      </pc:sldChg>
      <pc:sldChg chg="del">
        <pc:chgData name="Sara Hinnenkamp" userId="dc62f37a-edd4-4b83-8d69-3c93f36e58c5" providerId="ADAL" clId="{4195FF7A-A0D0-49D0-8B7B-974AFA022C54}" dt="2020-11-10T22:04:53.891" v="30" actId="47"/>
        <pc:sldMkLst>
          <pc:docMk/>
          <pc:sldMk cId="2388093043" sldId="2010"/>
        </pc:sldMkLst>
      </pc:sldChg>
      <pc:sldChg chg="del">
        <pc:chgData name="Sara Hinnenkamp" userId="dc62f37a-edd4-4b83-8d69-3c93f36e58c5" providerId="ADAL" clId="{4195FF7A-A0D0-49D0-8B7B-974AFA022C54}" dt="2020-11-10T22:04:53.891" v="30" actId="47"/>
        <pc:sldMkLst>
          <pc:docMk/>
          <pc:sldMk cId="1834024785" sldId="2011"/>
        </pc:sldMkLst>
      </pc:sldChg>
      <pc:sldChg chg="del">
        <pc:chgData name="Sara Hinnenkamp" userId="dc62f37a-edd4-4b83-8d69-3c93f36e58c5" providerId="ADAL" clId="{4195FF7A-A0D0-49D0-8B7B-974AFA022C54}" dt="2020-11-10T22:04:53.891" v="30" actId="47"/>
        <pc:sldMkLst>
          <pc:docMk/>
          <pc:sldMk cId="2999099385" sldId="2012"/>
        </pc:sldMkLst>
      </pc:sldChg>
      <pc:sldChg chg="del">
        <pc:chgData name="Sara Hinnenkamp" userId="dc62f37a-edd4-4b83-8d69-3c93f36e58c5" providerId="ADAL" clId="{4195FF7A-A0D0-49D0-8B7B-974AFA022C54}" dt="2020-11-10T22:04:53.891" v="30" actId="47"/>
        <pc:sldMkLst>
          <pc:docMk/>
          <pc:sldMk cId="3414705652" sldId="2013"/>
        </pc:sldMkLst>
      </pc:sldChg>
      <pc:sldChg chg="del">
        <pc:chgData name="Sara Hinnenkamp" userId="dc62f37a-edd4-4b83-8d69-3c93f36e58c5" providerId="ADAL" clId="{4195FF7A-A0D0-49D0-8B7B-974AFA022C54}" dt="2020-11-10T22:04:53.891" v="30" actId="47"/>
        <pc:sldMkLst>
          <pc:docMk/>
          <pc:sldMk cId="3022099019" sldId="2014"/>
        </pc:sldMkLst>
      </pc:sldChg>
      <pc:sldChg chg="del">
        <pc:chgData name="Sara Hinnenkamp" userId="dc62f37a-edd4-4b83-8d69-3c93f36e58c5" providerId="ADAL" clId="{4195FF7A-A0D0-49D0-8B7B-974AFA022C54}" dt="2020-11-10T22:04:53.891" v="30" actId="47"/>
        <pc:sldMkLst>
          <pc:docMk/>
          <pc:sldMk cId="4287862526" sldId="2015"/>
        </pc:sldMkLst>
      </pc:sldChg>
      <pc:sldChg chg="del">
        <pc:chgData name="Sara Hinnenkamp" userId="dc62f37a-edd4-4b83-8d69-3c93f36e58c5" providerId="ADAL" clId="{4195FF7A-A0D0-49D0-8B7B-974AFA022C54}" dt="2020-11-10T22:04:53.891" v="30" actId="47"/>
        <pc:sldMkLst>
          <pc:docMk/>
          <pc:sldMk cId="561583869" sldId="2016"/>
        </pc:sldMkLst>
      </pc:sldChg>
      <pc:sldChg chg="del">
        <pc:chgData name="Sara Hinnenkamp" userId="dc62f37a-edd4-4b83-8d69-3c93f36e58c5" providerId="ADAL" clId="{4195FF7A-A0D0-49D0-8B7B-974AFA022C54}" dt="2020-11-10T22:04:53.891" v="30" actId="47"/>
        <pc:sldMkLst>
          <pc:docMk/>
          <pc:sldMk cId="3028636468" sldId="2017"/>
        </pc:sldMkLst>
      </pc:sldChg>
      <pc:sldChg chg="del">
        <pc:chgData name="Sara Hinnenkamp" userId="dc62f37a-edd4-4b83-8d69-3c93f36e58c5" providerId="ADAL" clId="{4195FF7A-A0D0-49D0-8B7B-974AFA022C54}" dt="2020-11-10T22:04:53.891" v="30" actId="47"/>
        <pc:sldMkLst>
          <pc:docMk/>
          <pc:sldMk cId="3071121978" sldId="2018"/>
        </pc:sldMkLst>
      </pc:sldChg>
      <pc:sldChg chg="del">
        <pc:chgData name="Sara Hinnenkamp" userId="dc62f37a-edd4-4b83-8d69-3c93f36e58c5" providerId="ADAL" clId="{4195FF7A-A0D0-49D0-8B7B-974AFA022C54}" dt="2020-11-10T22:04:53.891" v="30" actId="47"/>
        <pc:sldMkLst>
          <pc:docMk/>
          <pc:sldMk cId="3541285257" sldId="2019"/>
        </pc:sldMkLst>
      </pc:sldChg>
      <pc:sldChg chg="del">
        <pc:chgData name="Sara Hinnenkamp" userId="dc62f37a-edd4-4b83-8d69-3c93f36e58c5" providerId="ADAL" clId="{4195FF7A-A0D0-49D0-8B7B-974AFA022C54}" dt="2020-11-10T22:04:55.565" v="31" actId="47"/>
        <pc:sldMkLst>
          <pc:docMk/>
          <pc:sldMk cId="1149133041" sldId="2020"/>
        </pc:sldMkLst>
      </pc:sldChg>
      <pc:sldChg chg="del">
        <pc:chgData name="Sara Hinnenkamp" userId="dc62f37a-edd4-4b83-8d69-3c93f36e58c5" providerId="ADAL" clId="{4195FF7A-A0D0-49D0-8B7B-974AFA022C54}" dt="2020-11-10T22:04:55.565" v="31" actId="47"/>
        <pc:sldMkLst>
          <pc:docMk/>
          <pc:sldMk cId="1035919442" sldId="2021"/>
        </pc:sldMkLst>
      </pc:sldChg>
      <pc:sldChg chg="del">
        <pc:chgData name="Sara Hinnenkamp" userId="dc62f37a-edd4-4b83-8d69-3c93f36e58c5" providerId="ADAL" clId="{4195FF7A-A0D0-49D0-8B7B-974AFA022C54}" dt="2020-11-10T22:04:55.565" v="31" actId="47"/>
        <pc:sldMkLst>
          <pc:docMk/>
          <pc:sldMk cId="2852475860" sldId="2022"/>
        </pc:sldMkLst>
      </pc:sldChg>
      <pc:sldChg chg="del">
        <pc:chgData name="Sara Hinnenkamp" userId="dc62f37a-edd4-4b83-8d69-3c93f36e58c5" providerId="ADAL" clId="{4195FF7A-A0D0-49D0-8B7B-974AFA022C54}" dt="2020-11-10T22:04:55.565" v="31" actId="47"/>
        <pc:sldMkLst>
          <pc:docMk/>
          <pc:sldMk cId="573217507" sldId="2023"/>
        </pc:sldMkLst>
      </pc:sldChg>
      <pc:sldChg chg="del">
        <pc:chgData name="Sara Hinnenkamp" userId="dc62f37a-edd4-4b83-8d69-3c93f36e58c5" providerId="ADAL" clId="{4195FF7A-A0D0-49D0-8B7B-974AFA022C54}" dt="2020-11-10T22:04:55.565" v="31" actId="47"/>
        <pc:sldMkLst>
          <pc:docMk/>
          <pc:sldMk cId="2066068184" sldId="2024"/>
        </pc:sldMkLst>
      </pc:sldChg>
      <pc:sldChg chg="del">
        <pc:chgData name="Sara Hinnenkamp" userId="dc62f37a-edd4-4b83-8d69-3c93f36e58c5" providerId="ADAL" clId="{4195FF7A-A0D0-49D0-8B7B-974AFA022C54}" dt="2020-11-10T22:04:55.565" v="31" actId="47"/>
        <pc:sldMkLst>
          <pc:docMk/>
          <pc:sldMk cId="4009953625" sldId="2025"/>
        </pc:sldMkLst>
      </pc:sldChg>
      <pc:sldChg chg="del">
        <pc:chgData name="Sara Hinnenkamp" userId="dc62f37a-edd4-4b83-8d69-3c93f36e58c5" providerId="ADAL" clId="{4195FF7A-A0D0-49D0-8B7B-974AFA022C54}" dt="2020-11-10T22:04:55.565" v="31" actId="47"/>
        <pc:sldMkLst>
          <pc:docMk/>
          <pc:sldMk cId="1963507276" sldId="2026"/>
        </pc:sldMkLst>
      </pc:sldChg>
      <pc:sldChg chg="del">
        <pc:chgData name="Sara Hinnenkamp" userId="dc62f37a-edd4-4b83-8d69-3c93f36e58c5" providerId="ADAL" clId="{4195FF7A-A0D0-49D0-8B7B-974AFA022C54}" dt="2020-11-10T22:04:55.565" v="31" actId="47"/>
        <pc:sldMkLst>
          <pc:docMk/>
          <pc:sldMk cId="1264959024" sldId="2027"/>
        </pc:sldMkLst>
      </pc:sldChg>
      <pc:sldChg chg="del">
        <pc:chgData name="Sara Hinnenkamp" userId="dc62f37a-edd4-4b83-8d69-3c93f36e58c5" providerId="ADAL" clId="{4195FF7A-A0D0-49D0-8B7B-974AFA022C54}" dt="2020-11-10T22:04:55.565" v="31" actId="47"/>
        <pc:sldMkLst>
          <pc:docMk/>
          <pc:sldMk cId="817982161" sldId="2028"/>
        </pc:sldMkLst>
      </pc:sldChg>
      <pc:sldChg chg="del">
        <pc:chgData name="Sara Hinnenkamp" userId="dc62f37a-edd4-4b83-8d69-3c93f36e58c5" providerId="ADAL" clId="{4195FF7A-A0D0-49D0-8B7B-974AFA022C54}" dt="2020-11-10T22:04:55.565" v="31" actId="47"/>
        <pc:sldMkLst>
          <pc:docMk/>
          <pc:sldMk cId="2819265930" sldId="2029"/>
        </pc:sldMkLst>
      </pc:sldChg>
      <pc:sldChg chg="del">
        <pc:chgData name="Sara Hinnenkamp" userId="dc62f37a-edd4-4b83-8d69-3c93f36e58c5" providerId="ADAL" clId="{4195FF7A-A0D0-49D0-8B7B-974AFA022C54}" dt="2020-11-10T22:04:55.565" v="31" actId="47"/>
        <pc:sldMkLst>
          <pc:docMk/>
          <pc:sldMk cId="81036527" sldId="2030"/>
        </pc:sldMkLst>
      </pc:sldChg>
      <pc:sldChg chg="del">
        <pc:chgData name="Sara Hinnenkamp" userId="dc62f37a-edd4-4b83-8d69-3c93f36e58c5" providerId="ADAL" clId="{4195FF7A-A0D0-49D0-8B7B-974AFA022C54}" dt="2020-11-10T22:04:55.565" v="31" actId="47"/>
        <pc:sldMkLst>
          <pc:docMk/>
          <pc:sldMk cId="3776777781" sldId="2031"/>
        </pc:sldMkLst>
      </pc:sldChg>
      <pc:sldChg chg="del">
        <pc:chgData name="Sara Hinnenkamp" userId="dc62f37a-edd4-4b83-8d69-3c93f36e58c5" providerId="ADAL" clId="{4195FF7A-A0D0-49D0-8B7B-974AFA022C54}" dt="2020-11-10T22:04:55.565" v="31" actId="47"/>
        <pc:sldMkLst>
          <pc:docMk/>
          <pc:sldMk cId="4139330499" sldId="2032"/>
        </pc:sldMkLst>
      </pc:sldChg>
      <pc:sldChg chg="del">
        <pc:chgData name="Sara Hinnenkamp" userId="dc62f37a-edd4-4b83-8d69-3c93f36e58c5" providerId="ADAL" clId="{4195FF7A-A0D0-49D0-8B7B-974AFA022C54}" dt="2020-11-10T22:04:55.565" v="31" actId="47"/>
        <pc:sldMkLst>
          <pc:docMk/>
          <pc:sldMk cId="124627926" sldId="2033"/>
        </pc:sldMkLst>
      </pc:sldChg>
      <pc:sldChg chg="del">
        <pc:chgData name="Sara Hinnenkamp" userId="dc62f37a-edd4-4b83-8d69-3c93f36e58c5" providerId="ADAL" clId="{4195FF7A-A0D0-49D0-8B7B-974AFA022C54}" dt="2020-11-10T22:04:55.565" v="31" actId="47"/>
        <pc:sldMkLst>
          <pc:docMk/>
          <pc:sldMk cId="828867804" sldId="2034"/>
        </pc:sldMkLst>
      </pc:sldChg>
      <pc:sldChg chg="del">
        <pc:chgData name="Sara Hinnenkamp" userId="dc62f37a-edd4-4b83-8d69-3c93f36e58c5" providerId="ADAL" clId="{4195FF7A-A0D0-49D0-8B7B-974AFA022C54}" dt="2020-11-10T22:04:55.565" v="31" actId="47"/>
        <pc:sldMkLst>
          <pc:docMk/>
          <pc:sldMk cId="2549803971" sldId="2035"/>
        </pc:sldMkLst>
      </pc:sldChg>
      <pc:sldChg chg="del">
        <pc:chgData name="Sara Hinnenkamp" userId="dc62f37a-edd4-4b83-8d69-3c93f36e58c5" providerId="ADAL" clId="{4195FF7A-A0D0-49D0-8B7B-974AFA022C54}" dt="2020-11-10T22:04:55.565" v="31" actId="47"/>
        <pc:sldMkLst>
          <pc:docMk/>
          <pc:sldMk cId="229588123" sldId="2036"/>
        </pc:sldMkLst>
      </pc:sldChg>
      <pc:sldChg chg="del">
        <pc:chgData name="Sara Hinnenkamp" userId="dc62f37a-edd4-4b83-8d69-3c93f36e58c5" providerId="ADAL" clId="{4195FF7A-A0D0-49D0-8B7B-974AFA022C54}" dt="2020-11-10T22:04:55.565" v="31" actId="47"/>
        <pc:sldMkLst>
          <pc:docMk/>
          <pc:sldMk cId="2653947152" sldId="2037"/>
        </pc:sldMkLst>
      </pc:sldChg>
      <pc:sldChg chg="del">
        <pc:chgData name="Sara Hinnenkamp" userId="dc62f37a-edd4-4b83-8d69-3c93f36e58c5" providerId="ADAL" clId="{4195FF7A-A0D0-49D0-8B7B-974AFA022C54}" dt="2020-11-10T22:04:55.565" v="31" actId="47"/>
        <pc:sldMkLst>
          <pc:docMk/>
          <pc:sldMk cId="4047794574" sldId="2038"/>
        </pc:sldMkLst>
      </pc:sldChg>
      <pc:sldChg chg="del">
        <pc:chgData name="Sara Hinnenkamp" userId="dc62f37a-edd4-4b83-8d69-3c93f36e58c5" providerId="ADAL" clId="{4195FF7A-A0D0-49D0-8B7B-974AFA022C54}" dt="2020-11-10T22:04:55.565" v="31" actId="47"/>
        <pc:sldMkLst>
          <pc:docMk/>
          <pc:sldMk cId="3467114971" sldId="2039"/>
        </pc:sldMkLst>
      </pc:sldChg>
      <pc:sldChg chg="del">
        <pc:chgData name="Sara Hinnenkamp" userId="dc62f37a-edd4-4b83-8d69-3c93f36e58c5" providerId="ADAL" clId="{4195FF7A-A0D0-49D0-8B7B-974AFA022C54}" dt="2020-11-10T22:04:55.565" v="31" actId="47"/>
        <pc:sldMkLst>
          <pc:docMk/>
          <pc:sldMk cId="1319771591" sldId="2040"/>
        </pc:sldMkLst>
      </pc:sldChg>
      <pc:sldChg chg="del">
        <pc:chgData name="Sara Hinnenkamp" userId="dc62f37a-edd4-4b83-8d69-3c93f36e58c5" providerId="ADAL" clId="{4195FF7A-A0D0-49D0-8B7B-974AFA022C54}" dt="2020-11-10T22:04:55.565" v="31" actId="47"/>
        <pc:sldMkLst>
          <pc:docMk/>
          <pc:sldMk cId="4185804024" sldId="2041"/>
        </pc:sldMkLst>
      </pc:sldChg>
      <pc:sldChg chg="del">
        <pc:chgData name="Sara Hinnenkamp" userId="dc62f37a-edd4-4b83-8d69-3c93f36e58c5" providerId="ADAL" clId="{4195FF7A-A0D0-49D0-8B7B-974AFA022C54}" dt="2020-11-10T22:04:51.905" v="29" actId="47"/>
        <pc:sldMkLst>
          <pc:docMk/>
          <pc:sldMk cId="1291011522" sldId="2042"/>
        </pc:sldMkLst>
      </pc:sldChg>
      <pc:sldChg chg="del">
        <pc:chgData name="Sara Hinnenkamp" userId="dc62f37a-edd4-4b83-8d69-3c93f36e58c5" providerId="ADAL" clId="{4195FF7A-A0D0-49D0-8B7B-974AFA022C54}" dt="2020-11-10T22:04:53.891" v="30" actId="47"/>
        <pc:sldMkLst>
          <pc:docMk/>
          <pc:sldMk cId="3578984987" sldId="2043"/>
        </pc:sldMkLst>
      </pc:sldChg>
      <pc:sldChg chg="del">
        <pc:chgData name="Sara Hinnenkamp" userId="dc62f37a-edd4-4b83-8d69-3c93f36e58c5" providerId="ADAL" clId="{4195FF7A-A0D0-49D0-8B7B-974AFA022C54}" dt="2020-11-10T22:04:55.565" v="31" actId="47"/>
        <pc:sldMkLst>
          <pc:docMk/>
          <pc:sldMk cId="2803281140" sldId="2044"/>
        </pc:sldMkLst>
      </pc:sldChg>
      <pc:sldChg chg="del">
        <pc:chgData name="Sara Hinnenkamp" userId="dc62f37a-edd4-4b83-8d69-3c93f36e58c5" providerId="ADAL" clId="{4195FF7A-A0D0-49D0-8B7B-974AFA022C54}" dt="2020-11-10T22:04:51.905" v="29" actId="47"/>
        <pc:sldMkLst>
          <pc:docMk/>
          <pc:sldMk cId="544100002" sldId="2045"/>
        </pc:sldMkLst>
      </pc:sldChg>
      <pc:sldChg chg="del">
        <pc:chgData name="Sara Hinnenkamp" userId="dc62f37a-edd4-4b83-8d69-3c93f36e58c5" providerId="ADAL" clId="{4195FF7A-A0D0-49D0-8B7B-974AFA022C54}" dt="2020-11-10T22:04:51.905" v="29" actId="47"/>
        <pc:sldMkLst>
          <pc:docMk/>
          <pc:sldMk cId="1122963436" sldId="2046"/>
        </pc:sldMkLst>
      </pc:sldChg>
      <pc:sldChg chg="del">
        <pc:chgData name="Sara Hinnenkamp" userId="dc62f37a-edd4-4b83-8d69-3c93f36e58c5" providerId="ADAL" clId="{4195FF7A-A0D0-49D0-8B7B-974AFA022C54}" dt="2020-11-10T22:04:53.891" v="30" actId="47"/>
        <pc:sldMkLst>
          <pc:docMk/>
          <pc:sldMk cId="374486393" sldId="2047"/>
        </pc:sldMkLst>
      </pc:sldChg>
      <pc:sldChg chg="del">
        <pc:chgData name="Sara Hinnenkamp" userId="dc62f37a-edd4-4b83-8d69-3c93f36e58c5" providerId="ADAL" clId="{4195FF7A-A0D0-49D0-8B7B-974AFA022C54}" dt="2020-11-10T22:04:53.891" v="30" actId="47"/>
        <pc:sldMkLst>
          <pc:docMk/>
          <pc:sldMk cId="3978313771" sldId="2048"/>
        </pc:sldMkLst>
      </pc:sldChg>
      <pc:sldChg chg="del">
        <pc:chgData name="Sara Hinnenkamp" userId="dc62f37a-edd4-4b83-8d69-3c93f36e58c5" providerId="ADAL" clId="{4195FF7A-A0D0-49D0-8B7B-974AFA022C54}" dt="2020-11-10T22:04:55.565" v="31" actId="47"/>
        <pc:sldMkLst>
          <pc:docMk/>
          <pc:sldMk cId="4161152058" sldId="2049"/>
        </pc:sldMkLst>
      </pc:sldChg>
      <pc:sldChg chg="del">
        <pc:chgData name="Sara Hinnenkamp" userId="dc62f37a-edd4-4b83-8d69-3c93f36e58c5" providerId="ADAL" clId="{4195FF7A-A0D0-49D0-8B7B-974AFA022C54}" dt="2020-11-10T22:04:55.565" v="31" actId="47"/>
        <pc:sldMkLst>
          <pc:docMk/>
          <pc:sldMk cId="2598465396" sldId="2050"/>
        </pc:sldMkLst>
      </pc:sldChg>
      <pc:sldChg chg="del">
        <pc:chgData name="Sara Hinnenkamp" userId="dc62f37a-edd4-4b83-8d69-3c93f36e58c5" providerId="ADAL" clId="{4195FF7A-A0D0-49D0-8B7B-974AFA022C54}" dt="2020-11-10T22:04:51.905" v="29" actId="47"/>
        <pc:sldMkLst>
          <pc:docMk/>
          <pc:sldMk cId="4178565498" sldId="2051"/>
        </pc:sldMkLst>
      </pc:sldChg>
      <pc:sldChg chg="del">
        <pc:chgData name="Sara Hinnenkamp" userId="dc62f37a-edd4-4b83-8d69-3c93f36e58c5" providerId="ADAL" clId="{4195FF7A-A0D0-49D0-8B7B-974AFA022C54}" dt="2020-11-10T22:04:53.891" v="30" actId="47"/>
        <pc:sldMkLst>
          <pc:docMk/>
          <pc:sldMk cId="1855911338" sldId="2052"/>
        </pc:sldMkLst>
      </pc:sldChg>
      <pc:sldChg chg="del">
        <pc:chgData name="Sara Hinnenkamp" userId="dc62f37a-edd4-4b83-8d69-3c93f36e58c5" providerId="ADAL" clId="{4195FF7A-A0D0-49D0-8B7B-974AFA022C54}" dt="2020-11-10T22:04:55.565" v="31" actId="47"/>
        <pc:sldMkLst>
          <pc:docMk/>
          <pc:sldMk cId="433564642" sldId="2053"/>
        </pc:sldMkLst>
      </pc:sldChg>
      <pc:sldChg chg="addSp modSp mod">
        <pc:chgData name="Sara Hinnenkamp" userId="dc62f37a-edd4-4b83-8d69-3c93f36e58c5" providerId="ADAL" clId="{4195FF7A-A0D0-49D0-8B7B-974AFA022C54}" dt="2020-11-10T22:06:36.824" v="164"/>
        <pc:sldMkLst>
          <pc:docMk/>
          <pc:sldMk cId="4077839286" sldId="2054"/>
        </pc:sldMkLst>
        <pc:spChg chg="mod">
          <ac:chgData name="Sara Hinnenkamp" userId="dc62f37a-edd4-4b83-8d69-3c93f36e58c5" providerId="ADAL" clId="{4195FF7A-A0D0-49D0-8B7B-974AFA022C54}" dt="2020-11-10T22:06:36.824" v="164"/>
          <ac:spMkLst>
            <pc:docMk/>
            <pc:sldMk cId="4077839286" sldId="2054"/>
            <ac:spMk id="17" creationId="{00000000-0000-0000-0000-000000000000}"/>
          </ac:spMkLst>
        </pc:spChg>
        <pc:picChg chg="add mod">
          <ac:chgData name="Sara Hinnenkamp" userId="dc62f37a-edd4-4b83-8d69-3c93f36e58c5" providerId="ADAL" clId="{4195FF7A-A0D0-49D0-8B7B-974AFA022C54}" dt="2020-11-10T22:02:57.725" v="24" actId="1076"/>
          <ac:picMkLst>
            <pc:docMk/>
            <pc:sldMk cId="4077839286" sldId="2054"/>
            <ac:picMk id="2" creationId="{D6A2D21F-5D3F-41E1-9C81-7CE0C09D85E5}"/>
          </ac:picMkLst>
        </pc:picChg>
      </pc:sldChg>
      <pc:sldChg chg="modSp add mod setBg">
        <pc:chgData name="Sara Hinnenkamp" userId="dc62f37a-edd4-4b83-8d69-3c93f36e58c5" providerId="ADAL" clId="{4195FF7A-A0D0-49D0-8B7B-974AFA022C54}" dt="2020-11-10T22:13:02.651" v="273" actId="1036"/>
        <pc:sldMkLst>
          <pc:docMk/>
          <pc:sldMk cId="2834954597" sldId="2055"/>
        </pc:sldMkLst>
        <pc:picChg chg="mod">
          <ac:chgData name="Sara Hinnenkamp" userId="dc62f37a-edd4-4b83-8d69-3c93f36e58c5" providerId="ADAL" clId="{4195FF7A-A0D0-49D0-8B7B-974AFA022C54}" dt="2020-11-10T22:13:02.651" v="273" actId="1036"/>
          <ac:picMkLst>
            <pc:docMk/>
            <pc:sldMk cId="2834954597" sldId="2055"/>
            <ac:picMk id="2" creationId="{D6A2D21F-5D3F-41E1-9C81-7CE0C09D85E5}"/>
          </ac:picMkLst>
        </pc:picChg>
      </pc:sldChg>
      <pc:sldChg chg="addSp modSp new del mod modClrScheme chgLayout">
        <pc:chgData name="Sara Hinnenkamp" userId="dc62f37a-edd4-4b83-8d69-3c93f36e58c5" providerId="ADAL" clId="{4195FF7A-A0D0-49D0-8B7B-974AFA022C54}" dt="2020-11-10T22:11:50.936" v="251" actId="47"/>
        <pc:sldMkLst>
          <pc:docMk/>
          <pc:sldMk cId="4264753478" sldId="2055"/>
        </pc:sldMkLst>
        <pc:spChg chg="add mod">
          <ac:chgData name="Sara Hinnenkamp" userId="dc62f37a-edd4-4b83-8d69-3c93f36e58c5" providerId="ADAL" clId="{4195FF7A-A0D0-49D0-8B7B-974AFA022C54}" dt="2020-11-10T22:11:19.032" v="244" actId="700"/>
          <ac:spMkLst>
            <pc:docMk/>
            <pc:sldMk cId="4264753478" sldId="2055"/>
            <ac:spMk id="2" creationId="{C847CFDE-62F4-411A-9F37-4C0DE4215F79}"/>
          </ac:spMkLst>
        </pc:spChg>
        <pc:spChg chg="add mod">
          <ac:chgData name="Sara Hinnenkamp" userId="dc62f37a-edd4-4b83-8d69-3c93f36e58c5" providerId="ADAL" clId="{4195FF7A-A0D0-49D0-8B7B-974AFA022C54}" dt="2020-11-10T22:11:44.498" v="249" actId="14100"/>
          <ac:spMkLst>
            <pc:docMk/>
            <pc:sldMk cId="4264753478" sldId="2055"/>
            <ac:spMk id="3" creationId="{2A809B99-89F3-4526-A468-3C44C392F19B}"/>
          </ac:spMkLst>
        </pc:spChg>
      </pc:sldChg>
      <pc:sldChg chg="addSp delSp modSp add mod setBg">
        <pc:chgData name="Sara Hinnenkamp" userId="dc62f37a-edd4-4b83-8d69-3c93f36e58c5" providerId="ADAL" clId="{4195FF7A-A0D0-49D0-8B7B-974AFA022C54}" dt="2020-11-10T22:14:44.286" v="284" actId="207"/>
        <pc:sldMkLst>
          <pc:docMk/>
          <pc:sldMk cId="1395205946" sldId="2056"/>
        </pc:sldMkLst>
        <pc:spChg chg="mod">
          <ac:chgData name="Sara Hinnenkamp" userId="dc62f37a-edd4-4b83-8d69-3c93f36e58c5" providerId="ADAL" clId="{4195FF7A-A0D0-49D0-8B7B-974AFA022C54}" dt="2020-11-10T22:14:44.286" v="284" actId="207"/>
          <ac:spMkLst>
            <pc:docMk/>
            <pc:sldMk cId="1395205946" sldId="2056"/>
            <ac:spMk id="17" creationId="{00000000-0000-0000-0000-000000000000}"/>
          </ac:spMkLst>
        </pc:spChg>
        <pc:picChg chg="del">
          <ac:chgData name="Sara Hinnenkamp" userId="dc62f37a-edd4-4b83-8d69-3c93f36e58c5" providerId="ADAL" clId="{4195FF7A-A0D0-49D0-8B7B-974AFA022C54}" dt="2020-11-10T22:13:28.988" v="275" actId="478"/>
          <ac:picMkLst>
            <pc:docMk/>
            <pc:sldMk cId="1395205946" sldId="2056"/>
            <ac:picMk id="2" creationId="{D6A2D21F-5D3F-41E1-9C81-7CE0C09D85E5}"/>
          </ac:picMkLst>
        </pc:picChg>
        <pc:picChg chg="add mod">
          <ac:chgData name="Sara Hinnenkamp" userId="dc62f37a-edd4-4b83-8d69-3c93f36e58c5" providerId="ADAL" clId="{4195FF7A-A0D0-49D0-8B7B-974AFA022C54}" dt="2020-11-10T22:14:39.946" v="283" actId="1076"/>
          <ac:picMkLst>
            <pc:docMk/>
            <pc:sldMk cId="1395205946" sldId="2056"/>
            <ac:picMk id="3" creationId="{A2F196C9-9E90-4F43-B116-F0EEB71F7DF5}"/>
          </ac:picMkLst>
        </pc:picChg>
      </pc:sldChg>
      <pc:sldMasterChg chg="del addSldLayout delSldLayout">
        <pc:chgData name="Sara Hinnenkamp" userId="dc62f37a-edd4-4b83-8d69-3c93f36e58c5" providerId="ADAL" clId="{4195FF7A-A0D0-49D0-8B7B-974AFA022C54}" dt="2020-11-10T22:06:39.477" v="165" actId="2696"/>
        <pc:sldMasterMkLst>
          <pc:docMk/>
          <pc:sldMasterMk cId="3588427678" sldId="2147484229"/>
        </pc:sldMasterMkLst>
        <pc:sldLayoutChg chg="add del">
          <pc:chgData name="Sara Hinnenkamp" userId="dc62f37a-edd4-4b83-8d69-3c93f36e58c5" providerId="ADAL" clId="{4195FF7A-A0D0-49D0-8B7B-974AFA022C54}" dt="2020-11-10T22:06:07.908" v="134" actId="2696"/>
          <pc:sldLayoutMkLst>
            <pc:docMk/>
            <pc:sldMasterMk cId="3588427678" sldId="2147484229"/>
            <pc:sldLayoutMk cId="1531337368" sldId="2147484240"/>
          </pc:sldLayoutMkLst>
        </pc:sldLayoutChg>
        <pc:sldLayoutChg chg="add del">
          <pc:chgData name="Sara Hinnenkamp" userId="dc62f37a-edd4-4b83-8d69-3c93f36e58c5" providerId="ADAL" clId="{4195FF7A-A0D0-49D0-8B7B-974AFA022C54}" dt="2020-11-10T22:06:08.014" v="152" actId="2696"/>
          <pc:sldLayoutMkLst>
            <pc:docMk/>
            <pc:sldMasterMk cId="3588427678" sldId="2147484229"/>
            <pc:sldLayoutMk cId="3897602530" sldId="2147484249"/>
          </pc:sldLayoutMkLst>
        </pc:sldLayoutChg>
        <pc:sldLayoutChg chg="add del">
          <pc:chgData name="Sara Hinnenkamp" userId="dc62f37a-edd4-4b83-8d69-3c93f36e58c5" providerId="ADAL" clId="{4195FF7A-A0D0-49D0-8B7B-974AFA022C54}" dt="2020-11-10T22:06:07.879" v="129" actId="2696"/>
          <pc:sldLayoutMkLst>
            <pc:docMk/>
            <pc:sldMasterMk cId="3588427678" sldId="2147484229"/>
            <pc:sldLayoutMk cId="3482969643" sldId="2147484263"/>
          </pc:sldLayoutMkLst>
        </pc:sldLayoutChg>
        <pc:sldLayoutChg chg="add del">
          <pc:chgData name="Sara Hinnenkamp" userId="dc62f37a-edd4-4b83-8d69-3c93f36e58c5" providerId="ADAL" clId="{4195FF7A-A0D0-49D0-8B7B-974AFA022C54}" dt="2020-11-10T22:06:08.040" v="159" actId="2696"/>
          <pc:sldLayoutMkLst>
            <pc:docMk/>
            <pc:sldMasterMk cId="3588427678" sldId="2147484229"/>
            <pc:sldLayoutMk cId="925069136" sldId="2147484299"/>
          </pc:sldLayoutMkLst>
        </pc:sldLayoutChg>
        <pc:sldLayoutChg chg="add del">
          <pc:chgData name="Sara Hinnenkamp" userId="dc62f37a-edd4-4b83-8d69-3c93f36e58c5" providerId="ADAL" clId="{4195FF7A-A0D0-49D0-8B7B-974AFA022C54}" dt="2020-11-10T22:06:07.893" v="131" actId="2696"/>
          <pc:sldLayoutMkLst>
            <pc:docMk/>
            <pc:sldMasterMk cId="3588427678" sldId="2147484229"/>
            <pc:sldLayoutMk cId="1938504317" sldId="2147484577"/>
          </pc:sldLayoutMkLst>
        </pc:sldLayoutChg>
        <pc:sldLayoutChg chg="add del">
          <pc:chgData name="Sara Hinnenkamp" userId="dc62f37a-edd4-4b83-8d69-3c93f36e58c5" providerId="ADAL" clId="{4195FF7A-A0D0-49D0-8B7B-974AFA022C54}" dt="2020-11-10T22:06:25.980" v="162" actId="2696"/>
          <pc:sldLayoutMkLst>
            <pc:docMk/>
            <pc:sldMasterMk cId="3588427678" sldId="2147484229"/>
            <pc:sldLayoutMk cId="3017430946" sldId="2147484580"/>
          </pc:sldLayoutMkLst>
        </pc:sldLayoutChg>
        <pc:sldLayoutChg chg="add del">
          <pc:chgData name="Sara Hinnenkamp" userId="dc62f37a-edd4-4b83-8d69-3c93f36e58c5" providerId="ADAL" clId="{4195FF7A-A0D0-49D0-8B7B-974AFA022C54}" dt="2020-11-10T22:06:08.023" v="155" actId="2696"/>
          <pc:sldLayoutMkLst>
            <pc:docMk/>
            <pc:sldMasterMk cId="3588427678" sldId="2147484229"/>
            <pc:sldLayoutMk cId="427829922" sldId="2147484583"/>
          </pc:sldLayoutMkLst>
        </pc:sldLayoutChg>
        <pc:sldLayoutChg chg="add del">
          <pc:chgData name="Sara Hinnenkamp" userId="dc62f37a-edd4-4b83-8d69-3c93f36e58c5" providerId="ADAL" clId="{4195FF7A-A0D0-49D0-8B7B-974AFA022C54}" dt="2020-11-10T22:06:08.020" v="154" actId="2696"/>
          <pc:sldLayoutMkLst>
            <pc:docMk/>
            <pc:sldMasterMk cId="3588427678" sldId="2147484229"/>
            <pc:sldLayoutMk cId="3650358238" sldId="2147484584"/>
          </pc:sldLayoutMkLst>
        </pc:sldLayoutChg>
        <pc:sldLayoutChg chg="add del">
          <pc:chgData name="Sara Hinnenkamp" userId="dc62f37a-edd4-4b83-8d69-3c93f36e58c5" providerId="ADAL" clId="{4195FF7A-A0D0-49D0-8B7B-974AFA022C54}" dt="2020-11-10T22:06:08.036" v="158" actId="2696"/>
          <pc:sldLayoutMkLst>
            <pc:docMk/>
            <pc:sldMasterMk cId="3588427678" sldId="2147484229"/>
            <pc:sldLayoutMk cId="3343058790" sldId="2147484585"/>
          </pc:sldLayoutMkLst>
        </pc:sldLayoutChg>
        <pc:sldLayoutChg chg="add del">
          <pc:chgData name="Sara Hinnenkamp" userId="dc62f37a-edd4-4b83-8d69-3c93f36e58c5" providerId="ADAL" clId="{4195FF7A-A0D0-49D0-8B7B-974AFA022C54}" dt="2020-11-10T22:06:07.929" v="138" actId="2696"/>
          <pc:sldLayoutMkLst>
            <pc:docMk/>
            <pc:sldMasterMk cId="3588427678" sldId="2147484229"/>
            <pc:sldLayoutMk cId="3243858526" sldId="2147484603"/>
          </pc:sldLayoutMkLst>
        </pc:sldLayoutChg>
        <pc:sldLayoutChg chg="add del">
          <pc:chgData name="Sara Hinnenkamp" userId="dc62f37a-edd4-4b83-8d69-3c93f36e58c5" providerId="ADAL" clId="{4195FF7A-A0D0-49D0-8B7B-974AFA022C54}" dt="2020-11-10T22:06:07.887" v="130" actId="2696"/>
          <pc:sldLayoutMkLst>
            <pc:docMk/>
            <pc:sldMasterMk cId="3588427678" sldId="2147484229"/>
            <pc:sldLayoutMk cId="1605435431" sldId="2147484609"/>
          </pc:sldLayoutMkLst>
        </pc:sldLayoutChg>
        <pc:sldLayoutChg chg="add del">
          <pc:chgData name="Sara Hinnenkamp" userId="dc62f37a-edd4-4b83-8d69-3c93f36e58c5" providerId="ADAL" clId="{4195FF7A-A0D0-49D0-8B7B-974AFA022C54}" dt="2020-11-10T22:06:07.899" v="132" actId="2696"/>
          <pc:sldLayoutMkLst>
            <pc:docMk/>
            <pc:sldMasterMk cId="3588427678" sldId="2147484229"/>
            <pc:sldLayoutMk cId="1849598128" sldId="2147484610"/>
          </pc:sldLayoutMkLst>
        </pc:sldLayoutChg>
        <pc:sldLayoutChg chg="add del">
          <pc:chgData name="Sara Hinnenkamp" userId="dc62f37a-edd4-4b83-8d69-3c93f36e58c5" providerId="ADAL" clId="{4195FF7A-A0D0-49D0-8B7B-974AFA022C54}" dt="2020-11-10T22:06:07.922" v="137" actId="2696"/>
          <pc:sldLayoutMkLst>
            <pc:docMk/>
            <pc:sldMasterMk cId="3588427678" sldId="2147484229"/>
            <pc:sldLayoutMk cId="1307984548" sldId="2147484639"/>
          </pc:sldLayoutMkLst>
        </pc:sldLayoutChg>
        <pc:sldLayoutChg chg="add del">
          <pc:chgData name="Sara Hinnenkamp" userId="dc62f37a-edd4-4b83-8d69-3c93f36e58c5" providerId="ADAL" clId="{4195FF7A-A0D0-49D0-8B7B-974AFA022C54}" dt="2020-11-10T22:06:08.017" v="153" actId="2696"/>
          <pc:sldLayoutMkLst>
            <pc:docMk/>
            <pc:sldMasterMk cId="3588427678" sldId="2147484229"/>
            <pc:sldLayoutMk cId="774405555" sldId="2147484640"/>
          </pc:sldLayoutMkLst>
        </pc:sldLayoutChg>
        <pc:sldLayoutChg chg="add del">
          <pc:chgData name="Sara Hinnenkamp" userId="dc62f37a-edd4-4b83-8d69-3c93f36e58c5" providerId="ADAL" clId="{4195FF7A-A0D0-49D0-8B7B-974AFA022C54}" dt="2020-11-10T22:06:08.029" v="156" actId="2696"/>
          <pc:sldLayoutMkLst>
            <pc:docMk/>
            <pc:sldMasterMk cId="3588427678" sldId="2147484229"/>
            <pc:sldLayoutMk cId="545705601" sldId="2147484671"/>
          </pc:sldLayoutMkLst>
        </pc:sldLayoutChg>
        <pc:sldLayoutChg chg="add del">
          <pc:chgData name="Sara Hinnenkamp" userId="dc62f37a-edd4-4b83-8d69-3c93f36e58c5" providerId="ADAL" clId="{4195FF7A-A0D0-49D0-8B7B-974AFA022C54}" dt="2020-11-10T22:06:08.032" v="157" actId="2696"/>
          <pc:sldLayoutMkLst>
            <pc:docMk/>
            <pc:sldMasterMk cId="3588427678" sldId="2147484229"/>
            <pc:sldLayoutMk cId="2648787845" sldId="2147484673"/>
          </pc:sldLayoutMkLst>
        </pc:sldLayoutChg>
        <pc:sldLayoutChg chg="add del">
          <pc:chgData name="Sara Hinnenkamp" userId="dc62f37a-edd4-4b83-8d69-3c93f36e58c5" providerId="ADAL" clId="{4195FF7A-A0D0-49D0-8B7B-974AFA022C54}" dt="2020-11-10T22:06:07.903" v="133" actId="2696"/>
          <pc:sldLayoutMkLst>
            <pc:docMk/>
            <pc:sldMasterMk cId="3588427678" sldId="2147484229"/>
            <pc:sldLayoutMk cId="3232991965" sldId="2147484710"/>
          </pc:sldLayoutMkLst>
        </pc:sldLayoutChg>
        <pc:sldLayoutChg chg="add del">
          <pc:chgData name="Sara Hinnenkamp" userId="dc62f37a-edd4-4b83-8d69-3c93f36e58c5" providerId="ADAL" clId="{4195FF7A-A0D0-49D0-8B7B-974AFA022C54}" dt="2020-11-10T22:06:08.010" v="151" actId="2696"/>
          <pc:sldLayoutMkLst>
            <pc:docMk/>
            <pc:sldMasterMk cId="3588427678" sldId="2147484229"/>
            <pc:sldLayoutMk cId="1165025546" sldId="2147484787"/>
          </pc:sldLayoutMkLst>
        </pc:sldLayoutChg>
        <pc:sldLayoutChg chg="add del">
          <pc:chgData name="Sara Hinnenkamp" userId="dc62f37a-edd4-4b83-8d69-3c93f36e58c5" providerId="ADAL" clId="{4195FF7A-A0D0-49D0-8B7B-974AFA022C54}" dt="2020-11-10T22:06:07.935" v="139" actId="2696"/>
          <pc:sldLayoutMkLst>
            <pc:docMk/>
            <pc:sldMasterMk cId="3588427678" sldId="2147484229"/>
            <pc:sldLayoutMk cId="1948112344" sldId="2147484833"/>
          </pc:sldLayoutMkLst>
        </pc:sldLayoutChg>
        <pc:sldLayoutChg chg="add del">
          <pc:chgData name="Sara Hinnenkamp" userId="dc62f37a-edd4-4b83-8d69-3c93f36e58c5" providerId="ADAL" clId="{4195FF7A-A0D0-49D0-8B7B-974AFA022C54}" dt="2020-11-10T22:06:07.943" v="140" actId="2696"/>
          <pc:sldLayoutMkLst>
            <pc:docMk/>
            <pc:sldMasterMk cId="3588427678" sldId="2147484229"/>
            <pc:sldLayoutMk cId="2651151599" sldId="2147484834"/>
          </pc:sldLayoutMkLst>
        </pc:sldLayoutChg>
        <pc:sldLayoutChg chg="add del">
          <pc:chgData name="Sara Hinnenkamp" userId="dc62f37a-edd4-4b83-8d69-3c93f36e58c5" providerId="ADAL" clId="{4195FF7A-A0D0-49D0-8B7B-974AFA022C54}" dt="2020-11-10T22:06:07.950" v="141" actId="2696"/>
          <pc:sldLayoutMkLst>
            <pc:docMk/>
            <pc:sldMasterMk cId="3588427678" sldId="2147484229"/>
            <pc:sldLayoutMk cId="1335627901" sldId="2147484835"/>
          </pc:sldLayoutMkLst>
        </pc:sldLayoutChg>
        <pc:sldLayoutChg chg="add del">
          <pc:chgData name="Sara Hinnenkamp" userId="dc62f37a-edd4-4b83-8d69-3c93f36e58c5" providerId="ADAL" clId="{4195FF7A-A0D0-49D0-8B7B-974AFA022C54}" dt="2020-11-10T22:06:07.984" v="145" actId="2696"/>
          <pc:sldLayoutMkLst>
            <pc:docMk/>
            <pc:sldMasterMk cId="3588427678" sldId="2147484229"/>
            <pc:sldLayoutMk cId="1390838193" sldId="2147484839"/>
          </pc:sldLayoutMkLst>
        </pc:sldLayoutChg>
        <pc:sldLayoutChg chg="add del">
          <pc:chgData name="Sara Hinnenkamp" userId="dc62f37a-edd4-4b83-8d69-3c93f36e58c5" providerId="ADAL" clId="{4195FF7A-A0D0-49D0-8B7B-974AFA022C54}" dt="2020-11-10T22:06:07.988" v="146" actId="2696"/>
          <pc:sldLayoutMkLst>
            <pc:docMk/>
            <pc:sldMasterMk cId="3588427678" sldId="2147484229"/>
            <pc:sldLayoutMk cId="1725136582" sldId="2147484840"/>
          </pc:sldLayoutMkLst>
        </pc:sldLayoutChg>
        <pc:sldLayoutChg chg="add del">
          <pc:chgData name="Sara Hinnenkamp" userId="dc62f37a-edd4-4b83-8d69-3c93f36e58c5" providerId="ADAL" clId="{4195FF7A-A0D0-49D0-8B7B-974AFA022C54}" dt="2020-11-10T22:06:07.994" v="147" actId="2696"/>
          <pc:sldLayoutMkLst>
            <pc:docMk/>
            <pc:sldMasterMk cId="3588427678" sldId="2147484229"/>
            <pc:sldLayoutMk cId="646059488" sldId="2147484841"/>
          </pc:sldLayoutMkLst>
        </pc:sldLayoutChg>
        <pc:sldLayoutChg chg="add del">
          <pc:chgData name="Sara Hinnenkamp" userId="dc62f37a-edd4-4b83-8d69-3c93f36e58c5" providerId="ADAL" clId="{4195FF7A-A0D0-49D0-8B7B-974AFA022C54}" dt="2020-11-10T22:06:07.998" v="148" actId="2696"/>
          <pc:sldLayoutMkLst>
            <pc:docMk/>
            <pc:sldMasterMk cId="3588427678" sldId="2147484229"/>
            <pc:sldLayoutMk cId="842252135" sldId="2147484842"/>
          </pc:sldLayoutMkLst>
        </pc:sldLayoutChg>
        <pc:sldLayoutChg chg="add del">
          <pc:chgData name="Sara Hinnenkamp" userId="dc62f37a-edd4-4b83-8d69-3c93f36e58c5" providerId="ADAL" clId="{4195FF7A-A0D0-49D0-8B7B-974AFA022C54}" dt="2020-11-10T22:06:08.002" v="149" actId="2696"/>
          <pc:sldLayoutMkLst>
            <pc:docMk/>
            <pc:sldMasterMk cId="3588427678" sldId="2147484229"/>
            <pc:sldLayoutMk cId="3474357050" sldId="2147484843"/>
          </pc:sldLayoutMkLst>
        </pc:sldLayoutChg>
        <pc:sldLayoutChg chg="add del">
          <pc:chgData name="Sara Hinnenkamp" userId="dc62f37a-edd4-4b83-8d69-3c93f36e58c5" providerId="ADAL" clId="{4195FF7A-A0D0-49D0-8B7B-974AFA022C54}" dt="2020-11-10T22:06:07.914" v="135" actId="2696"/>
          <pc:sldLayoutMkLst>
            <pc:docMk/>
            <pc:sldMasterMk cId="3588427678" sldId="2147484229"/>
            <pc:sldLayoutMk cId="1572006585" sldId="2147484910"/>
          </pc:sldLayoutMkLst>
        </pc:sldLayoutChg>
        <pc:sldLayoutChg chg="add del">
          <pc:chgData name="Sara Hinnenkamp" userId="dc62f37a-edd4-4b83-8d69-3c93f36e58c5" providerId="ADAL" clId="{4195FF7A-A0D0-49D0-8B7B-974AFA022C54}" dt="2020-11-10T22:06:07.918" v="136" actId="2696"/>
          <pc:sldLayoutMkLst>
            <pc:docMk/>
            <pc:sldMasterMk cId="3588427678" sldId="2147484229"/>
            <pc:sldLayoutMk cId="533679714" sldId="2147484911"/>
          </pc:sldLayoutMkLst>
        </pc:sldLayoutChg>
        <pc:sldLayoutChg chg="add del">
          <pc:chgData name="Sara Hinnenkamp" userId="dc62f37a-edd4-4b83-8d69-3c93f36e58c5" providerId="ADAL" clId="{4195FF7A-A0D0-49D0-8B7B-974AFA022C54}" dt="2020-11-10T22:06:07.955" v="142" actId="2696"/>
          <pc:sldLayoutMkLst>
            <pc:docMk/>
            <pc:sldMasterMk cId="3588427678" sldId="2147484229"/>
            <pc:sldLayoutMk cId="3861443602" sldId="2147484922"/>
          </pc:sldLayoutMkLst>
        </pc:sldLayoutChg>
        <pc:sldLayoutChg chg="add del">
          <pc:chgData name="Sara Hinnenkamp" userId="dc62f37a-edd4-4b83-8d69-3c93f36e58c5" providerId="ADAL" clId="{4195FF7A-A0D0-49D0-8B7B-974AFA022C54}" dt="2020-11-10T22:06:07.961" v="143" actId="2696"/>
          <pc:sldLayoutMkLst>
            <pc:docMk/>
            <pc:sldMasterMk cId="3588427678" sldId="2147484229"/>
            <pc:sldLayoutMk cId="2603402083" sldId="2147484923"/>
          </pc:sldLayoutMkLst>
        </pc:sldLayoutChg>
        <pc:sldLayoutChg chg="add del">
          <pc:chgData name="Sara Hinnenkamp" userId="dc62f37a-edd4-4b83-8d69-3c93f36e58c5" providerId="ADAL" clId="{4195FF7A-A0D0-49D0-8B7B-974AFA022C54}" dt="2020-11-10T22:06:07.972" v="144" actId="2696"/>
          <pc:sldLayoutMkLst>
            <pc:docMk/>
            <pc:sldMasterMk cId="3588427678" sldId="2147484229"/>
            <pc:sldLayoutMk cId="1096866871" sldId="2147484924"/>
          </pc:sldLayoutMkLst>
        </pc:sldLayoutChg>
        <pc:sldLayoutChg chg="add del">
          <pc:chgData name="Sara Hinnenkamp" userId="dc62f37a-edd4-4b83-8d69-3c93f36e58c5" providerId="ADAL" clId="{4195FF7A-A0D0-49D0-8B7B-974AFA022C54}" dt="2020-11-10T22:06:08.005" v="150" actId="2696"/>
          <pc:sldLayoutMkLst>
            <pc:docMk/>
            <pc:sldMasterMk cId="3588427678" sldId="2147484229"/>
            <pc:sldLayoutMk cId="55837859" sldId="2147484931"/>
          </pc:sldLayoutMkLst>
        </pc:sldLayoutChg>
      </pc:sldMasterChg>
      <pc:sldMasterChg chg="del delSldLayout">
        <pc:chgData name="Sara Hinnenkamp" userId="dc62f37a-edd4-4b83-8d69-3c93f36e58c5" providerId="ADAL" clId="{4195FF7A-A0D0-49D0-8B7B-974AFA022C54}" dt="2020-11-10T22:05:25.153" v="64" actId="2696"/>
        <pc:sldMasterMkLst>
          <pc:docMk/>
          <pc:sldMasterMk cId="614574886" sldId="2147484844"/>
        </pc:sldMasterMkLst>
        <pc:sldLayoutChg chg="del">
          <pc:chgData name="Sara Hinnenkamp" userId="dc62f37a-edd4-4b83-8d69-3c93f36e58c5" providerId="ADAL" clId="{4195FF7A-A0D0-49D0-8B7B-974AFA022C54}" dt="2020-11-10T22:05:24.896" v="32" actId="2696"/>
          <pc:sldLayoutMkLst>
            <pc:docMk/>
            <pc:sldMasterMk cId="614574886" sldId="2147484844"/>
            <pc:sldLayoutMk cId="2300176262" sldId="2147484845"/>
          </pc:sldLayoutMkLst>
        </pc:sldLayoutChg>
        <pc:sldLayoutChg chg="del">
          <pc:chgData name="Sara Hinnenkamp" userId="dc62f37a-edd4-4b83-8d69-3c93f36e58c5" providerId="ADAL" clId="{4195FF7A-A0D0-49D0-8B7B-974AFA022C54}" dt="2020-11-10T22:05:24.907" v="33" actId="2696"/>
          <pc:sldLayoutMkLst>
            <pc:docMk/>
            <pc:sldMasterMk cId="614574886" sldId="2147484844"/>
            <pc:sldLayoutMk cId="1844542647" sldId="2147484846"/>
          </pc:sldLayoutMkLst>
        </pc:sldLayoutChg>
        <pc:sldLayoutChg chg="del">
          <pc:chgData name="Sara Hinnenkamp" userId="dc62f37a-edd4-4b83-8d69-3c93f36e58c5" providerId="ADAL" clId="{4195FF7A-A0D0-49D0-8B7B-974AFA022C54}" dt="2020-11-10T22:05:24.912" v="34" actId="2696"/>
          <pc:sldLayoutMkLst>
            <pc:docMk/>
            <pc:sldMasterMk cId="614574886" sldId="2147484844"/>
            <pc:sldLayoutMk cId="3216063969" sldId="2147484847"/>
          </pc:sldLayoutMkLst>
        </pc:sldLayoutChg>
        <pc:sldLayoutChg chg="del">
          <pc:chgData name="Sara Hinnenkamp" userId="dc62f37a-edd4-4b83-8d69-3c93f36e58c5" providerId="ADAL" clId="{4195FF7A-A0D0-49D0-8B7B-974AFA022C54}" dt="2020-11-10T22:05:24.921" v="35" actId="2696"/>
          <pc:sldLayoutMkLst>
            <pc:docMk/>
            <pc:sldMasterMk cId="614574886" sldId="2147484844"/>
            <pc:sldLayoutMk cId="3878706990" sldId="2147484848"/>
          </pc:sldLayoutMkLst>
        </pc:sldLayoutChg>
        <pc:sldLayoutChg chg="del">
          <pc:chgData name="Sara Hinnenkamp" userId="dc62f37a-edd4-4b83-8d69-3c93f36e58c5" providerId="ADAL" clId="{4195FF7A-A0D0-49D0-8B7B-974AFA022C54}" dt="2020-11-10T22:05:24.931" v="36" actId="2696"/>
          <pc:sldLayoutMkLst>
            <pc:docMk/>
            <pc:sldMasterMk cId="614574886" sldId="2147484844"/>
            <pc:sldLayoutMk cId="2045390260" sldId="2147484849"/>
          </pc:sldLayoutMkLst>
        </pc:sldLayoutChg>
        <pc:sldLayoutChg chg="del">
          <pc:chgData name="Sara Hinnenkamp" userId="dc62f37a-edd4-4b83-8d69-3c93f36e58c5" providerId="ADAL" clId="{4195FF7A-A0D0-49D0-8B7B-974AFA022C54}" dt="2020-11-10T22:05:24.935" v="37" actId="2696"/>
          <pc:sldLayoutMkLst>
            <pc:docMk/>
            <pc:sldMasterMk cId="614574886" sldId="2147484844"/>
            <pc:sldLayoutMk cId="2509891693" sldId="2147484850"/>
          </pc:sldLayoutMkLst>
        </pc:sldLayoutChg>
        <pc:sldLayoutChg chg="del">
          <pc:chgData name="Sara Hinnenkamp" userId="dc62f37a-edd4-4b83-8d69-3c93f36e58c5" providerId="ADAL" clId="{4195FF7A-A0D0-49D0-8B7B-974AFA022C54}" dt="2020-11-10T22:05:24.949" v="38" actId="2696"/>
          <pc:sldLayoutMkLst>
            <pc:docMk/>
            <pc:sldMasterMk cId="614574886" sldId="2147484844"/>
            <pc:sldLayoutMk cId="349723453" sldId="2147484851"/>
          </pc:sldLayoutMkLst>
        </pc:sldLayoutChg>
        <pc:sldLayoutChg chg="del">
          <pc:chgData name="Sara Hinnenkamp" userId="dc62f37a-edd4-4b83-8d69-3c93f36e58c5" providerId="ADAL" clId="{4195FF7A-A0D0-49D0-8B7B-974AFA022C54}" dt="2020-11-10T22:05:24.956" v="39" actId="2696"/>
          <pc:sldLayoutMkLst>
            <pc:docMk/>
            <pc:sldMasterMk cId="614574886" sldId="2147484844"/>
            <pc:sldLayoutMk cId="982387869" sldId="2147484852"/>
          </pc:sldLayoutMkLst>
        </pc:sldLayoutChg>
        <pc:sldLayoutChg chg="del">
          <pc:chgData name="Sara Hinnenkamp" userId="dc62f37a-edd4-4b83-8d69-3c93f36e58c5" providerId="ADAL" clId="{4195FF7A-A0D0-49D0-8B7B-974AFA022C54}" dt="2020-11-10T22:05:24.960" v="40" actId="2696"/>
          <pc:sldLayoutMkLst>
            <pc:docMk/>
            <pc:sldMasterMk cId="614574886" sldId="2147484844"/>
            <pc:sldLayoutMk cId="2705973505" sldId="2147484853"/>
          </pc:sldLayoutMkLst>
        </pc:sldLayoutChg>
        <pc:sldLayoutChg chg="del">
          <pc:chgData name="Sara Hinnenkamp" userId="dc62f37a-edd4-4b83-8d69-3c93f36e58c5" providerId="ADAL" clId="{4195FF7A-A0D0-49D0-8B7B-974AFA022C54}" dt="2020-11-10T22:05:24.968" v="41" actId="2696"/>
          <pc:sldLayoutMkLst>
            <pc:docMk/>
            <pc:sldMasterMk cId="614574886" sldId="2147484844"/>
            <pc:sldLayoutMk cId="1769675854" sldId="2147484854"/>
          </pc:sldLayoutMkLst>
        </pc:sldLayoutChg>
        <pc:sldLayoutChg chg="del">
          <pc:chgData name="Sara Hinnenkamp" userId="dc62f37a-edd4-4b83-8d69-3c93f36e58c5" providerId="ADAL" clId="{4195FF7A-A0D0-49D0-8B7B-974AFA022C54}" dt="2020-11-10T22:05:24.973" v="42" actId="2696"/>
          <pc:sldLayoutMkLst>
            <pc:docMk/>
            <pc:sldMasterMk cId="614574886" sldId="2147484844"/>
            <pc:sldLayoutMk cId="1856330109" sldId="2147484855"/>
          </pc:sldLayoutMkLst>
        </pc:sldLayoutChg>
        <pc:sldLayoutChg chg="del">
          <pc:chgData name="Sara Hinnenkamp" userId="dc62f37a-edd4-4b83-8d69-3c93f36e58c5" providerId="ADAL" clId="{4195FF7A-A0D0-49D0-8B7B-974AFA022C54}" dt="2020-11-10T22:05:24.977" v="43" actId="2696"/>
          <pc:sldLayoutMkLst>
            <pc:docMk/>
            <pc:sldMasterMk cId="614574886" sldId="2147484844"/>
            <pc:sldLayoutMk cId="2147680260" sldId="2147484856"/>
          </pc:sldLayoutMkLst>
        </pc:sldLayoutChg>
        <pc:sldLayoutChg chg="del">
          <pc:chgData name="Sara Hinnenkamp" userId="dc62f37a-edd4-4b83-8d69-3c93f36e58c5" providerId="ADAL" clId="{4195FF7A-A0D0-49D0-8B7B-974AFA022C54}" dt="2020-11-10T22:05:24.985" v="44" actId="2696"/>
          <pc:sldLayoutMkLst>
            <pc:docMk/>
            <pc:sldMasterMk cId="614574886" sldId="2147484844"/>
            <pc:sldLayoutMk cId="3301038093" sldId="2147484857"/>
          </pc:sldLayoutMkLst>
        </pc:sldLayoutChg>
        <pc:sldLayoutChg chg="del">
          <pc:chgData name="Sara Hinnenkamp" userId="dc62f37a-edd4-4b83-8d69-3c93f36e58c5" providerId="ADAL" clId="{4195FF7A-A0D0-49D0-8B7B-974AFA022C54}" dt="2020-11-10T22:05:25.015" v="48" actId="2696"/>
          <pc:sldLayoutMkLst>
            <pc:docMk/>
            <pc:sldMasterMk cId="614574886" sldId="2147484844"/>
            <pc:sldLayoutMk cId="871439849" sldId="2147484861"/>
          </pc:sldLayoutMkLst>
        </pc:sldLayoutChg>
        <pc:sldLayoutChg chg="del">
          <pc:chgData name="Sara Hinnenkamp" userId="dc62f37a-edd4-4b83-8d69-3c93f36e58c5" providerId="ADAL" clId="{4195FF7A-A0D0-49D0-8B7B-974AFA022C54}" dt="2020-11-10T22:05:25.020" v="49" actId="2696"/>
          <pc:sldLayoutMkLst>
            <pc:docMk/>
            <pc:sldMasterMk cId="614574886" sldId="2147484844"/>
            <pc:sldLayoutMk cId="1483857867" sldId="2147484862"/>
          </pc:sldLayoutMkLst>
        </pc:sldLayoutChg>
        <pc:sldLayoutChg chg="del">
          <pc:chgData name="Sara Hinnenkamp" userId="dc62f37a-edd4-4b83-8d69-3c93f36e58c5" providerId="ADAL" clId="{4195FF7A-A0D0-49D0-8B7B-974AFA022C54}" dt="2020-11-10T22:05:25.027" v="50" actId="2696"/>
          <pc:sldLayoutMkLst>
            <pc:docMk/>
            <pc:sldMasterMk cId="614574886" sldId="2147484844"/>
            <pc:sldLayoutMk cId="1136083301" sldId="2147484863"/>
          </pc:sldLayoutMkLst>
        </pc:sldLayoutChg>
        <pc:sldLayoutChg chg="del">
          <pc:chgData name="Sara Hinnenkamp" userId="dc62f37a-edd4-4b83-8d69-3c93f36e58c5" providerId="ADAL" clId="{4195FF7A-A0D0-49D0-8B7B-974AFA022C54}" dt="2020-11-10T22:05:25.036" v="51" actId="2696"/>
          <pc:sldLayoutMkLst>
            <pc:docMk/>
            <pc:sldMasterMk cId="614574886" sldId="2147484844"/>
            <pc:sldLayoutMk cId="2177316602" sldId="2147484864"/>
          </pc:sldLayoutMkLst>
        </pc:sldLayoutChg>
        <pc:sldLayoutChg chg="del">
          <pc:chgData name="Sara Hinnenkamp" userId="dc62f37a-edd4-4b83-8d69-3c93f36e58c5" providerId="ADAL" clId="{4195FF7A-A0D0-49D0-8B7B-974AFA022C54}" dt="2020-11-10T22:05:25.043" v="52" actId="2696"/>
          <pc:sldLayoutMkLst>
            <pc:docMk/>
            <pc:sldMasterMk cId="614574886" sldId="2147484844"/>
            <pc:sldLayoutMk cId="2797823060" sldId="2147484865"/>
          </pc:sldLayoutMkLst>
        </pc:sldLayoutChg>
        <pc:sldLayoutChg chg="del">
          <pc:chgData name="Sara Hinnenkamp" userId="dc62f37a-edd4-4b83-8d69-3c93f36e58c5" providerId="ADAL" clId="{4195FF7A-A0D0-49D0-8B7B-974AFA022C54}" dt="2020-11-10T22:05:25.065" v="54" actId="2696"/>
          <pc:sldLayoutMkLst>
            <pc:docMk/>
            <pc:sldMasterMk cId="614574886" sldId="2147484844"/>
            <pc:sldLayoutMk cId="2144414793" sldId="2147484867"/>
          </pc:sldLayoutMkLst>
        </pc:sldLayoutChg>
        <pc:sldLayoutChg chg="del">
          <pc:chgData name="Sara Hinnenkamp" userId="dc62f37a-edd4-4b83-8d69-3c93f36e58c5" providerId="ADAL" clId="{4195FF7A-A0D0-49D0-8B7B-974AFA022C54}" dt="2020-11-10T22:05:25.070" v="55" actId="2696"/>
          <pc:sldLayoutMkLst>
            <pc:docMk/>
            <pc:sldMasterMk cId="614574886" sldId="2147484844"/>
            <pc:sldLayoutMk cId="2094062867" sldId="2147484868"/>
          </pc:sldLayoutMkLst>
        </pc:sldLayoutChg>
        <pc:sldLayoutChg chg="del">
          <pc:chgData name="Sara Hinnenkamp" userId="dc62f37a-edd4-4b83-8d69-3c93f36e58c5" providerId="ADAL" clId="{4195FF7A-A0D0-49D0-8B7B-974AFA022C54}" dt="2020-11-10T22:05:25.077" v="56" actId="2696"/>
          <pc:sldLayoutMkLst>
            <pc:docMk/>
            <pc:sldMasterMk cId="614574886" sldId="2147484844"/>
            <pc:sldLayoutMk cId="84508688" sldId="2147484869"/>
          </pc:sldLayoutMkLst>
        </pc:sldLayoutChg>
        <pc:sldLayoutChg chg="del">
          <pc:chgData name="Sara Hinnenkamp" userId="dc62f37a-edd4-4b83-8d69-3c93f36e58c5" providerId="ADAL" clId="{4195FF7A-A0D0-49D0-8B7B-974AFA022C54}" dt="2020-11-10T22:05:25.084" v="57" actId="2696"/>
          <pc:sldLayoutMkLst>
            <pc:docMk/>
            <pc:sldMasterMk cId="614574886" sldId="2147484844"/>
            <pc:sldLayoutMk cId="449307334" sldId="2147484870"/>
          </pc:sldLayoutMkLst>
        </pc:sldLayoutChg>
        <pc:sldLayoutChg chg="del">
          <pc:chgData name="Sara Hinnenkamp" userId="dc62f37a-edd4-4b83-8d69-3c93f36e58c5" providerId="ADAL" clId="{4195FF7A-A0D0-49D0-8B7B-974AFA022C54}" dt="2020-11-10T22:05:25.087" v="58" actId="2696"/>
          <pc:sldLayoutMkLst>
            <pc:docMk/>
            <pc:sldMasterMk cId="614574886" sldId="2147484844"/>
            <pc:sldLayoutMk cId="3262700966" sldId="2147484871"/>
          </pc:sldLayoutMkLst>
        </pc:sldLayoutChg>
        <pc:sldLayoutChg chg="del">
          <pc:chgData name="Sara Hinnenkamp" userId="dc62f37a-edd4-4b83-8d69-3c93f36e58c5" providerId="ADAL" clId="{4195FF7A-A0D0-49D0-8B7B-974AFA022C54}" dt="2020-11-10T22:05:25.099" v="59" actId="2696"/>
          <pc:sldLayoutMkLst>
            <pc:docMk/>
            <pc:sldMasterMk cId="614574886" sldId="2147484844"/>
            <pc:sldLayoutMk cId="3440954676" sldId="2147484872"/>
          </pc:sldLayoutMkLst>
        </pc:sldLayoutChg>
        <pc:sldLayoutChg chg="del">
          <pc:chgData name="Sara Hinnenkamp" userId="dc62f37a-edd4-4b83-8d69-3c93f36e58c5" providerId="ADAL" clId="{4195FF7A-A0D0-49D0-8B7B-974AFA022C54}" dt="2020-11-10T22:05:25.115" v="60" actId="2696"/>
          <pc:sldLayoutMkLst>
            <pc:docMk/>
            <pc:sldMasterMk cId="614574886" sldId="2147484844"/>
            <pc:sldLayoutMk cId="3817595473" sldId="2147484873"/>
          </pc:sldLayoutMkLst>
        </pc:sldLayoutChg>
        <pc:sldLayoutChg chg="del">
          <pc:chgData name="Sara Hinnenkamp" userId="dc62f37a-edd4-4b83-8d69-3c93f36e58c5" providerId="ADAL" clId="{4195FF7A-A0D0-49D0-8B7B-974AFA022C54}" dt="2020-11-10T22:05:25.120" v="61" actId="2696"/>
          <pc:sldLayoutMkLst>
            <pc:docMk/>
            <pc:sldMasterMk cId="614574886" sldId="2147484844"/>
            <pc:sldLayoutMk cId="2868796863" sldId="2147484874"/>
          </pc:sldLayoutMkLst>
        </pc:sldLayoutChg>
        <pc:sldLayoutChg chg="del">
          <pc:chgData name="Sara Hinnenkamp" userId="dc62f37a-edd4-4b83-8d69-3c93f36e58c5" providerId="ADAL" clId="{4195FF7A-A0D0-49D0-8B7B-974AFA022C54}" dt="2020-11-10T22:05:25.126" v="62" actId="2696"/>
          <pc:sldLayoutMkLst>
            <pc:docMk/>
            <pc:sldMasterMk cId="614574886" sldId="2147484844"/>
            <pc:sldLayoutMk cId="3432816712" sldId="2147484875"/>
          </pc:sldLayoutMkLst>
        </pc:sldLayoutChg>
        <pc:sldLayoutChg chg="del">
          <pc:chgData name="Sara Hinnenkamp" userId="dc62f37a-edd4-4b83-8d69-3c93f36e58c5" providerId="ADAL" clId="{4195FF7A-A0D0-49D0-8B7B-974AFA022C54}" dt="2020-11-10T22:05:25.138" v="63" actId="2696"/>
          <pc:sldLayoutMkLst>
            <pc:docMk/>
            <pc:sldMasterMk cId="614574886" sldId="2147484844"/>
            <pc:sldLayoutMk cId="3552509740" sldId="2147484876"/>
          </pc:sldLayoutMkLst>
        </pc:sldLayoutChg>
        <pc:sldLayoutChg chg="del">
          <pc:chgData name="Sara Hinnenkamp" userId="dc62f37a-edd4-4b83-8d69-3c93f36e58c5" providerId="ADAL" clId="{4195FF7A-A0D0-49D0-8B7B-974AFA022C54}" dt="2020-11-10T22:05:24.992" v="45" actId="2696"/>
          <pc:sldLayoutMkLst>
            <pc:docMk/>
            <pc:sldMasterMk cId="614574886" sldId="2147484844"/>
            <pc:sldLayoutMk cId="3261351579" sldId="2147484925"/>
          </pc:sldLayoutMkLst>
        </pc:sldLayoutChg>
        <pc:sldLayoutChg chg="del">
          <pc:chgData name="Sara Hinnenkamp" userId="dc62f37a-edd4-4b83-8d69-3c93f36e58c5" providerId="ADAL" clId="{4195FF7A-A0D0-49D0-8B7B-974AFA022C54}" dt="2020-11-10T22:05:24.998" v="46" actId="2696"/>
          <pc:sldLayoutMkLst>
            <pc:docMk/>
            <pc:sldMasterMk cId="614574886" sldId="2147484844"/>
            <pc:sldLayoutMk cId="156336668" sldId="2147484926"/>
          </pc:sldLayoutMkLst>
        </pc:sldLayoutChg>
        <pc:sldLayoutChg chg="del">
          <pc:chgData name="Sara Hinnenkamp" userId="dc62f37a-edd4-4b83-8d69-3c93f36e58c5" providerId="ADAL" clId="{4195FF7A-A0D0-49D0-8B7B-974AFA022C54}" dt="2020-11-10T22:05:25.006" v="47" actId="2696"/>
          <pc:sldLayoutMkLst>
            <pc:docMk/>
            <pc:sldMasterMk cId="614574886" sldId="2147484844"/>
            <pc:sldLayoutMk cId="3228585632" sldId="2147484927"/>
          </pc:sldLayoutMkLst>
        </pc:sldLayoutChg>
        <pc:sldLayoutChg chg="del">
          <pc:chgData name="Sara Hinnenkamp" userId="dc62f37a-edd4-4b83-8d69-3c93f36e58c5" providerId="ADAL" clId="{4195FF7A-A0D0-49D0-8B7B-974AFA022C54}" dt="2020-11-10T22:05:25.051" v="53" actId="2696"/>
          <pc:sldLayoutMkLst>
            <pc:docMk/>
            <pc:sldMasterMk cId="614574886" sldId="2147484844"/>
            <pc:sldLayoutMk cId="2147716017" sldId="2147484932"/>
          </pc:sldLayoutMkLst>
        </pc:sldLayoutChg>
      </pc:sldMasterChg>
      <pc:sldMasterChg chg="addSldLayout delSldLayout modSldLayout">
        <pc:chgData name="Sara Hinnenkamp" userId="dc62f37a-edd4-4b83-8d69-3c93f36e58c5" providerId="ADAL" clId="{4195FF7A-A0D0-49D0-8B7B-974AFA022C54}" dt="2020-11-10T22:16:13.534" v="292"/>
        <pc:sldMasterMkLst>
          <pc:docMk/>
          <pc:sldMasterMk cId="3852015802" sldId="2147484877"/>
        </pc:sldMasterMkLst>
        <pc:sldLayoutChg chg="del">
          <pc:chgData name="Sara Hinnenkamp" userId="dc62f37a-edd4-4b83-8d69-3c93f36e58c5" providerId="ADAL" clId="{4195FF7A-A0D0-49D0-8B7B-974AFA022C54}" dt="2020-11-10T22:06:58.380" v="166" actId="2696"/>
          <pc:sldLayoutMkLst>
            <pc:docMk/>
            <pc:sldMasterMk cId="3852015802" sldId="2147484877"/>
            <pc:sldLayoutMk cId="4160485156" sldId="2147484878"/>
          </pc:sldLayoutMkLst>
        </pc:sldLayoutChg>
        <pc:sldLayoutChg chg="del">
          <pc:chgData name="Sara Hinnenkamp" userId="dc62f37a-edd4-4b83-8d69-3c93f36e58c5" providerId="ADAL" clId="{4195FF7A-A0D0-49D0-8B7B-974AFA022C54}" dt="2020-11-10T22:06:58.398" v="167" actId="2696"/>
          <pc:sldLayoutMkLst>
            <pc:docMk/>
            <pc:sldMasterMk cId="3852015802" sldId="2147484877"/>
            <pc:sldLayoutMk cId="1735752068" sldId="2147484879"/>
          </pc:sldLayoutMkLst>
        </pc:sldLayoutChg>
        <pc:sldLayoutChg chg="del">
          <pc:chgData name="Sara Hinnenkamp" userId="dc62f37a-edd4-4b83-8d69-3c93f36e58c5" providerId="ADAL" clId="{4195FF7A-A0D0-49D0-8B7B-974AFA022C54}" dt="2020-11-10T22:07:00.780" v="168" actId="2696"/>
          <pc:sldLayoutMkLst>
            <pc:docMk/>
            <pc:sldMasterMk cId="3852015802" sldId="2147484877"/>
            <pc:sldLayoutMk cId="693103414" sldId="2147484880"/>
          </pc:sldLayoutMkLst>
        </pc:sldLayoutChg>
        <pc:sldLayoutChg chg="addSp delSp modSp mod">
          <pc:chgData name="Sara Hinnenkamp" userId="dc62f37a-edd4-4b83-8d69-3c93f36e58c5" providerId="ADAL" clId="{4195FF7A-A0D0-49D0-8B7B-974AFA022C54}" dt="2020-11-10T22:10:14.172" v="242" actId="478"/>
          <pc:sldLayoutMkLst>
            <pc:docMk/>
            <pc:sldMasterMk cId="3852015802" sldId="2147484877"/>
            <pc:sldLayoutMk cId="2334073393" sldId="2147484881"/>
          </pc:sldLayoutMkLst>
          <pc:spChg chg="mod">
            <ac:chgData name="Sara Hinnenkamp" userId="dc62f37a-edd4-4b83-8d69-3c93f36e58c5" providerId="ADAL" clId="{4195FF7A-A0D0-49D0-8B7B-974AFA022C54}" dt="2020-11-10T22:09:49.531" v="240" actId="14100"/>
            <ac:spMkLst>
              <pc:docMk/>
              <pc:sldMasterMk cId="3852015802" sldId="2147484877"/>
              <pc:sldLayoutMk cId="2334073393" sldId="2147484881"/>
              <ac:spMk id="5" creationId="{00000000-0000-0000-0000-000000000000}"/>
            </ac:spMkLst>
          </pc:spChg>
          <pc:spChg chg="add del">
            <ac:chgData name="Sara Hinnenkamp" userId="dc62f37a-edd4-4b83-8d69-3c93f36e58c5" providerId="ADAL" clId="{4195FF7A-A0D0-49D0-8B7B-974AFA022C54}" dt="2020-11-10T22:10:14.172" v="242" actId="478"/>
            <ac:spMkLst>
              <pc:docMk/>
              <pc:sldMasterMk cId="3852015802" sldId="2147484877"/>
              <pc:sldLayoutMk cId="2334073393" sldId="2147484881"/>
              <ac:spMk id="6" creationId="{9827B997-A379-41B5-9F84-883B39DE74B9}"/>
            </ac:spMkLst>
          </pc:spChg>
          <pc:spChg chg="mod">
            <ac:chgData name="Sara Hinnenkamp" userId="dc62f37a-edd4-4b83-8d69-3c93f36e58c5" providerId="ADAL" clId="{4195FF7A-A0D0-49D0-8B7B-974AFA022C54}" dt="2020-11-10T22:09:44.786" v="239" actId="14100"/>
            <ac:spMkLst>
              <pc:docMk/>
              <pc:sldMasterMk cId="3852015802" sldId="2147484877"/>
              <pc:sldLayoutMk cId="2334073393" sldId="2147484881"/>
              <ac:spMk id="9" creationId="{00000000-0000-0000-0000-000000000000}"/>
            </ac:spMkLst>
          </pc:spChg>
          <pc:picChg chg="add mod">
            <ac:chgData name="Sara Hinnenkamp" userId="dc62f37a-edd4-4b83-8d69-3c93f36e58c5" providerId="ADAL" clId="{4195FF7A-A0D0-49D0-8B7B-974AFA022C54}" dt="2020-11-10T22:08:31.774" v="224" actId="1076"/>
            <ac:picMkLst>
              <pc:docMk/>
              <pc:sldMasterMk cId="3852015802" sldId="2147484877"/>
              <pc:sldLayoutMk cId="2334073393" sldId="2147484881"/>
              <ac:picMk id="3" creationId="{9DAF5C69-1DD9-46AE-8720-8BF27B2FF01A}"/>
            </ac:picMkLst>
          </pc:picChg>
          <pc:picChg chg="add mod ord">
            <ac:chgData name="Sara Hinnenkamp" userId="dc62f37a-edd4-4b83-8d69-3c93f36e58c5" providerId="ADAL" clId="{4195FF7A-A0D0-49D0-8B7B-974AFA022C54}" dt="2020-11-10T22:09:21.588" v="231" actId="167"/>
            <ac:picMkLst>
              <pc:docMk/>
              <pc:sldMasterMk cId="3852015802" sldId="2147484877"/>
              <pc:sldLayoutMk cId="2334073393" sldId="2147484881"/>
              <ac:picMk id="4" creationId="{630797FA-832F-4A9E-997D-D4E5C7707FCD}"/>
            </ac:picMkLst>
          </pc:picChg>
          <pc:picChg chg="del">
            <ac:chgData name="Sara Hinnenkamp" userId="dc62f37a-edd4-4b83-8d69-3c93f36e58c5" providerId="ADAL" clId="{4195FF7A-A0D0-49D0-8B7B-974AFA022C54}" dt="2020-11-10T22:09:23.835" v="232" actId="478"/>
            <ac:picMkLst>
              <pc:docMk/>
              <pc:sldMasterMk cId="3852015802" sldId="2147484877"/>
              <pc:sldLayoutMk cId="2334073393" sldId="2147484881"/>
              <ac:picMk id="7" creationId="{EB02FAD1-E14D-41F9-A1BC-FCCF46262910}"/>
            </ac:picMkLst>
          </pc:picChg>
        </pc:sldLayoutChg>
        <pc:sldLayoutChg chg="del">
          <pc:chgData name="Sara Hinnenkamp" userId="dc62f37a-edd4-4b83-8d69-3c93f36e58c5" providerId="ADAL" clId="{4195FF7A-A0D0-49D0-8B7B-974AFA022C54}" dt="2020-11-10T22:15:09.433" v="285" actId="2696"/>
          <pc:sldLayoutMkLst>
            <pc:docMk/>
            <pc:sldMasterMk cId="3852015802" sldId="2147484877"/>
            <pc:sldLayoutMk cId="3283456405" sldId="2147484901"/>
          </pc:sldLayoutMkLst>
        </pc:sldLayoutChg>
        <pc:sldLayoutChg chg="del">
          <pc:chgData name="Sara Hinnenkamp" userId="dc62f37a-edd4-4b83-8d69-3c93f36e58c5" providerId="ADAL" clId="{4195FF7A-A0D0-49D0-8B7B-974AFA022C54}" dt="2020-11-10T22:15:11.002" v="286" actId="2696"/>
          <pc:sldLayoutMkLst>
            <pc:docMk/>
            <pc:sldMasterMk cId="3852015802" sldId="2147484877"/>
            <pc:sldLayoutMk cId="3927896387" sldId="2147484903"/>
          </pc:sldLayoutMkLst>
        </pc:sldLayoutChg>
        <pc:sldLayoutChg chg="del">
          <pc:chgData name="Sara Hinnenkamp" userId="dc62f37a-edd4-4b83-8d69-3c93f36e58c5" providerId="ADAL" clId="{4195FF7A-A0D0-49D0-8B7B-974AFA022C54}" dt="2020-11-10T22:15:12.643" v="287" actId="2696"/>
          <pc:sldLayoutMkLst>
            <pc:docMk/>
            <pc:sldMasterMk cId="3852015802" sldId="2147484877"/>
            <pc:sldLayoutMk cId="776484963" sldId="2147484906"/>
          </pc:sldLayoutMkLst>
        </pc:sldLayoutChg>
        <pc:sldLayoutChg chg="del">
          <pc:chgData name="Sara Hinnenkamp" userId="dc62f37a-edd4-4b83-8d69-3c93f36e58c5" providerId="ADAL" clId="{4195FF7A-A0D0-49D0-8B7B-974AFA022C54}" dt="2020-11-10T22:15:13.722" v="288" actId="2696"/>
          <pc:sldLayoutMkLst>
            <pc:docMk/>
            <pc:sldMasterMk cId="3852015802" sldId="2147484877"/>
            <pc:sldLayoutMk cId="2413689106" sldId="2147484908"/>
          </pc:sldLayoutMkLst>
        </pc:sldLayoutChg>
        <pc:sldLayoutChg chg="add mod modTransition setBg">
          <pc:chgData name="Sara Hinnenkamp" userId="dc62f37a-edd4-4b83-8d69-3c93f36e58c5" providerId="ADAL" clId="{4195FF7A-A0D0-49D0-8B7B-974AFA022C54}" dt="2020-11-10T22:16:04.940" v="290"/>
          <pc:sldLayoutMkLst>
            <pc:docMk/>
            <pc:sldMasterMk cId="3852015802" sldId="2147484877"/>
            <pc:sldLayoutMk cId="3377822424" sldId="2147484934"/>
          </pc:sldLayoutMkLst>
        </pc:sldLayoutChg>
        <pc:sldLayoutChg chg="add mod modTransition setBg">
          <pc:chgData name="Sara Hinnenkamp" userId="dc62f37a-edd4-4b83-8d69-3c93f36e58c5" providerId="ADAL" clId="{4195FF7A-A0D0-49D0-8B7B-974AFA022C54}" dt="2020-11-10T22:16:13.534" v="292"/>
          <pc:sldLayoutMkLst>
            <pc:docMk/>
            <pc:sldMasterMk cId="3852015802" sldId="2147484877"/>
            <pc:sldLayoutMk cId="418775314" sldId="2147484935"/>
          </pc:sldLayoutMkLst>
        </pc:sldLayoutChg>
      </pc:sldMasterChg>
      <pc:sldMasterChg chg="new del mod addSldLayout delSldLayout">
        <pc:chgData name="Sara Hinnenkamp" userId="dc62f37a-edd4-4b83-8d69-3c93f36e58c5" providerId="ADAL" clId="{4195FF7A-A0D0-49D0-8B7B-974AFA022C54}" dt="2020-11-10T22:06:14.842" v="161" actId="6938"/>
        <pc:sldMasterMkLst>
          <pc:docMk/>
          <pc:sldMasterMk cId="1249999840" sldId="2147484934"/>
        </pc:sldMasterMkLst>
        <pc:sldLayoutChg chg="new del replId">
          <pc:chgData name="Sara Hinnenkamp" userId="dc62f37a-edd4-4b83-8d69-3c93f36e58c5" providerId="ADAL" clId="{4195FF7A-A0D0-49D0-8B7B-974AFA022C54}" dt="2020-11-10T22:06:14.842" v="161" actId="6938"/>
          <pc:sldLayoutMkLst>
            <pc:docMk/>
            <pc:sldMasterMk cId="1249999840" sldId="2147484934"/>
            <pc:sldLayoutMk cId="2583361963" sldId="2147484935"/>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2267885083" sldId="2147484936"/>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2164300455" sldId="2147484937"/>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1301194985" sldId="2147484938"/>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1093904569" sldId="2147484939"/>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1559766799" sldId="2147484940"/>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1870449181" sldId="2147484941"/>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2372608275" sldId="2147484942"/>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3322374511" sldId="2147484943"/>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77906889" sldId="2147484944"/>
          </pc:sldLayoutMkLst>
        </pc:sldLayoutChg>
        <pc:sldLayoutChg chg="new del replId">
          <pc:chgData name="Sara Hinnenkamp" userId="dc62f37a-edd4-4b83-8d69-3c93f36e58c5" providerId="ADAL" clId="{4195FF7A-A0D0-49D0-8B7B-974AFA022C54}" dt="2020-11-10T22:06:14.842" v="161" actId="6938"/>
          <pc:sldLayoutMkLst>
            <pc:docMk/>
            <pc:sldMasterMk cId="1249999840" sldId="2147484934"/>
            <pc:sldLayoutMk cId="4046015365" sldId="214748494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11/10/2020 10:28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11/10/2020 10:28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762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6623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28675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0797FA-832F-4A9E-997D-D4E5C7707FCD}"/>
              </a:ext>
            </a:extLst>
          </p:cNvPr>
          <p:cNvPicPr>
            <a:picLocks noChangeAspect="1"/>
          </p:cNvPicPr>
          <p:nvPr userDrawn="1"/>
        </p:nvPicPr>
        <p:blipFill>
          <a:blip r:embed="rId2"/>
          <a:stretch>
            <a:fillRect/>
          </a:stretch>
        </p:blipFill>
        <p:spPr>
          <a:xfrm>
            <a:off x="584200" y="585788"/>
            <a:ext cx="1785257" cy="254280"/>
          </a:xfrm>
          <a:prstGeom prst="rect">
            <a:avLst/>
          </a:prstGeom>
        </p:spPr>
      </p:pic>
      <p:sp>
        <p:nvSpPr>
          <p:cNvPr id="9" name="Title 1"/>
          <p:cNvSpPr>
            <a:spLocks noGrp="1"/>
          </p:cNvSpPr>
          <p:nvPr>
            <p:ph type="title" hasCustomPrompt="1"/>
          </p:nvPr>
        </p:nvSpPr>
        <p:spPr>
          <a:xfrm>
            <a:off x="552396" y="2895600"/>
            <a:ext cx="4592098" cy="738664"/>
          </a:xfrm>
          <a:noFill/>
        </p:spPr>
        <p:txBody>
          <a:bodyPr wrap="square" lIns="0" tIns="0" rIns="0" bIns="0" anchor="b" anchorCtr="0">
            <a:spAutoFit/>
          </a:bodyPr>
          <a:lstStyle>
            <a:lvl1pPr>
              <a:defRPr sz="4800" spc="-50" baseline="0">
                <a:solidFill>
                  <a:schemeClr val="tx1"/>
                </a:solidFill>
                <a:latin typeface="+mj-lt"/>
                <a:cs typeface="Segoe UI" panose="020B0502040204020203" pitchFamily="34" charset="0"/>
              </a:defRPr>
            </a:lvl1pPr>
          </a:lstStyle>
          <a:p>
            <a:r>
              <a:rPr lang="en-US" dirty="0"/>
              <a:t>Open Azure Day</a:t>
            </a:r>
          </a:p>
        </p:txBody>
      </p:sp>
      <p:sp>
        <p:nvSpPr>
          <p:cNvPr id="5" name="Text Placeholder 4"/>
          <p:cNvSpPr>
            <a:spLocks noGrp="1"/>
          </p:cNvSpPr>
          <p:nvPr>
            <p:ph type="body" sz="quarter" idx="12" hasCustomPrompt="1"/>
          </p:nvPr>
        </p:nvSpPr>
        <p:spPr>
          <a:xfrm>
            <a:off x="584200" y="3962400"/>
            <a:ext cx="4592098" cy="615553"/>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Digital event</a:t>
            </a:r>
          </a:p>
          <a:p>
            <a:pPr lvl="0"/>
            <a:r>
              <a:rPr lang="en-US" dirty="0"/>
              <a:t>November 18, 2020</a:t>
            </a:r>
          </a:p>
        </p:txBody>
      </p:sp>
      <p:pic>
        <p:nvPicPr>
          <p:cNvPr id="3" name="Picture 2">
            <a:extLst>
              <a:ext uri="{FF2B5EF4-FFF2-40B4-BE49-F238E27FC236}">
                <a16:creationId xmlns:a16="http://schemas.microsoft.com/office/drawing/2014/main" id="{9DAF5C69-1DD9-46AE-8720-8BF27B2FF01A}"/>
              </a:ext>
            </a:extLst>
          </p:cNvPr>
          <p:cNvPicPr>
            <a:picLocks noChangeAspect="1"/>
          </p:cNvPicPr>
          <p:nvPr userDrawn="1"/>
        </p:nvPicPr>
        <p:blipFill>
          <a:blip r:embed="rId3"/>
          <a:stretch>
            <a:fillRect/>
          </a:stretch>
        </p:blipFill>
        <p:spPr>
          <a:xfrm>
            <a:off x="5692487" y="736667"/>
            <a:ext cx="5915313" cy="5384665"/>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dirty="0"/>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0078D4"/>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78224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rgbClr val="52525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75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81" r:id="rId1"/>
    <p:sldLayoutId id="2147484882" r:id="rId2"/>
    <p:sldLayoutId id="2147484883" r:id="rId3"/>
    <p:sldLayoutId id="2147484934" r:id="rId4"/>
    <p:sldLayoutId id="2147484935" r:id="rId5"/>
    <p:sldLayoutId id="2147484912" r:id="rId6"/>
    <p:sldLayoutId id="2147484913" r:id="rId7"/>
    <p:sldLayoutId id="2147484886" r:id="rId8"/>
    <p:sldLayoutId id="2147484887" r:id="rId9"/>
    <p:sldLayoutId id="2147484888" r:id="rId10"/>
    <p:sldLayoutId id="2147484889" r:id="rId11"/>
    <p:sldLayoutId id="2147484890" r:id="rId12"/>
    <p:sldLayoutId id="2147484928" r:id="rId13"/>
    <p:sldLayoutId id="2147484929" r:id="rId14"/>
    <p:sldLayoutId id="2147484930" r:id="rId15"/>
    <p:sldLayoutId id="2147484894" r:id="rId16"/>
    <p:sldLayoutId id="2147484895" r:id="rId17"/>
    <p:sldLayoutId id="2147484896" r:id="rId18"/>
    <p:sldLayoutId id="2147484897" r:id="rId19"/>
    <p:sldLayoutId id="2147484898" r:id="rId20"/>
    <p:sldLayoutId id="2147484933" r:id="rId21"/>
    <p:sldLayoutId id="2147484900" r:id="rId22"/>
    <p:sldLayoutId id="2147484902" r:id="rId23"/>
    <p:sldLayoutId id="2147484904" r:id="rId24"/>
    <p:sldLayoutId id="2147484905" r:id="rId25"/>
    <p:sldLayoutId id="2147484907" r:id="rId26"/>
    <p:sldLayoutId id="2147484909"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61A30B-7928-4C47-A6D0-0195B3708E48}"/>
              </a:ext>
            </a:extLst>
          </p:cNvPr>
          <p:cNvPicPr>
            <a:picLocks noChangeAspect="1"/>
          </p:cNvPicPr>
          <p:nvPr/>
        </p:nvPicPr>
        <p:blipFill>
          <a:blip r:embed="rId2"/>
          <a:stretch>
            <a:fillRect/>
          </a:stretch>
        </p:blipFill>
        <p:spPr>
          <a:xfrm>
            <a:off x="524691" y="524691"/>
            <a:ext cx="1785257" cy="254280"/>
          </a:xfrm>
          <a:prstGeom prst="rect">
            <a:avLst/>
          </a:prstGeom>
        </p:spPr>
      </p:pic>
      <p:sp>
        <p:nvSpPr>
          <p:cNvPr id="6" name="TextBox 5">
            <a:extLst>
              <a:ext uri="{FF2B5EF4-FFF2-40B4-BE49-F238E27FC236}">
                <a16:creationId xmlns:a16="http://schemas.microsoft.com/office/drawing/2014/main" id="{69F8ACA9-13DD-614B-8DEB-0445977B7859}"/>
              </a:ext>
            </a:extLst>
          </p:cNvPr>
          <p:cNvSpPr txBox="1"/>
          <p:nvPr/>
        </p:nvSpPr>
        <p:spPr>
          <a:xfrm>
            <a:off x="493645" y="2795111"/>
            <a:ext cx="5257800" cy="738664"/>
          </a:xfrm>
          <a:prstGeom prst="rect">
            <a:avLst/>
          </a:prstGeom>
          <a:noFill/>
        </p:spPr>
        <p:txBody>
          <a:bodyPr wrap="square" lIns="0" tIns="0" rIns="0" bIns="0" rtlCol="0">
            <a:spAutoFit/>
          </a:bodyPr>
          <a:lstStyle/>
          <a:p>
            <a:r>
              <a:rPr lang="en-US" sz="4800" b="1" dirty="0">
                <a:latin typeface="Segoe Pro Semibold" panose="020B0502040504020203" pitchFamily="34" charset="0"/>
              </a:rPr>
              <a:t>Open Azure Day</a:t>
            </a:r>
            <a:endParaRPr lang="en-US" sz="4800" dirty="0">
              <a:latin typeface="Segoe Pro" panose="020B0502040504020203" pitchFamily="34" charset="0"/>
            </a:endParaRPr>
          </a:p>
        </p:txBody>
      </p:sp>
      <p:sp>
        <p:nvSpPr>
          <p:cNvPr id="7" name="TextBox 6">
            <a:extLst>
              <a:ext uri="{FF2B5EF4-FFF2-40B4-BE49-F238E27FC236}">
                <a16:creationId xmlns:a16="http://schemas.microsoft.com/office/drawing/2014/main" id="{DD78A945-50B7-AA4B-B4E7-09E52D05A5FA}"/>
              </a:ext>
            </a:extLst>
          </p:cNvPr>
          <p:cNvSpPr txBox="1"/>
          <p:nvPr/>
        </p:nvSpPr>
        <p:spPr>
          <a:xfrm>
            <a:off x="533399" y="3793271"/>
            <a:ext cx="4334691" cy="615553"/>
          </a:xfrm>
          <a:prstGeom prst="rect">
            <a:avLst/>
          </a:prstGeom>
          <a:noFill/>
        </p:spPr>
        <p:txBody>
          <a:bodyPr wrap="square" lIns="0" tIns="0" rIns="0" bIns="0" rtlCol="0">
            <a:spAutoFit/>
          </a:bodyPr>
          <a:lstStyle/>
          <a:p>
            <a:r>
              <a:rPr lang="en-US" sz="2000" dirty="0">
                <a:latin typeface="Segoe Pro" panose="020B0502040504020203" pitchFamily="34" charset="0"/>
              </a:rPr>
              <a:t>Digital event </a:t>
            </a:r>
          </a:p>
          <a:p>
            <a:r>
              <a:rPr lang="en-US" sz="2000" dirty="0">
                <a:latin typeface="Segoe Pro" panose="020B0502040504020203" pitchFamily="34" charset="0"/>
              </a:rPr>
              <a:t>November 18, 2020</a:t>
            </a:r>
          </a:p>
        </p:txBody>
      </p:sp>
      <p:pic>
        <p:nvPicPr>
          <p:cNvPr id="5" name="Picture 4" descr="Text, chat or text message&#10;&#10;Description automatically generated">
            <a:extLst>
              <a:ext uri="{FF2B5EF4-FFF2-40B4-BE49-F238E27FC236}">
                <a16:creationId xmlns:a16="http://schemas.microsoft.com/office/drawing/2014/main" id="{CEFA6A5D-A8C3-4164-8EC7-37C85A8C673B}"/>
              </a:ext>
            </a:extLst>
          </p:cNvPr>
          <p:cNvPicPr>
            <a:picLocks noChangeAspect="1"/>
          </p:cNvPicPr>
          <p:nvPr/>
        </p:nvPicPr>
        <p:blipFill>
          <a:blip r:embed="rId3"/>
          <a:stretch>
            <a:fillRect/>
          </a:stretch>
        </p:blipFill>
        <p:spPr>
          <a:xfrm>
            <a:off x="5783249" y="939662"/>
            <a:ext cx="5699515" cy="5188226"/>
          </a:xfrm>
          <a:prstGeom prst="rect">
            <a:avLst/>
          </a:prstGeom>
        </p:spPr>
      </p:pic>
    </p:spTree>
    <p:extLst>
      <p:ext uri="{BB962C8B-B14F-4D97-AF65-F5344CB8AC3E}">
        <p14:creationId xmlns:p14="http://schemas.microsoft.com/office/powerpoint/2010/main" val="18094640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E6FF"/>
                </a:solidFill>
              </a:rPr>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2" name="Picture 1" descr="Text, chat or text message&#10;&#10;Description automatically generated">
            <a:extLst>
              <a:ext uri="{FF2B5EF4-FFF2-40B4-BE49-F238E27FC236}">
                <a16:creationId xmlns:a16="http://schemas.microsoft.com/office/drawing/2014/main" id="{D6A2D21F-5D3F-41E1-9C81-7CE0C09D85E5}"/>
              </a:ext>
            </a:extLst>
          </p:cNvPr>
          <p:cNvPicPr>
            <a:picLocks noChangeAspect="1"/>
          </p:cNvPicPr>
          <p:nvPr/>
        </p:nvPicPr>
        <p:blipFill>
          <a:blip r:embed="rId3"/>
          <a:stretch>
            <a:fillRect/>
          </a:stretch>
        </p:blipFill>
        <p:spPr>
          <a:xfrm>
            <a:off x="9462052" y="4358111"/>
            <a:ext cx="2227446" cy="2027627"/>
          </a:xfrm>
          <a:prstGeom prst="rect">
            <a:avLst/>
          </a:prstGeom>
        </p:spPr>
      </p:pic>
    </p:spTree>
    <p:extLst>
      <p:ext uri="{BB962C8B-B14F-4D97-AF65-F5344CB8AC3E}">
        <p14:creationId xmlns:p14="http://schemas.microsoft.com/office/powerpoint/2010/main" val="40778392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525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50E6FF"/>
                </a:solidFill>
              </a:rPr>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28349545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3" name="Picture 2" descr="Text, chat or text message&#10;&#10;Description automatically generated">
            <a:extLst>
              <a:ext uri="{FF2B5EF4-FFF2-40B4-BE49-F238E27FC236}">
                <a16:creationId xmlns:a16="http://schemas.microsoft.com/office/drawing/2014/main" id="{A2F196C9-9E90-4F43-B116-F0EEB71F7DF5}"/>
              </a:ext>
            </a:extLst>
          </p:cNvPr>
          <p:cNvPicPr>
            <a:picLocks noChangeAspect="1"/>
          </p:cNvPicPr>
          <p:nvPr/>
        </p:nvPicPr>
        <p:blipFill>
          <a:blip r:embed="rId3"/>
          <a:stretch>
            <a:fillRect/>
          </a:stretch>
        </p:blipFill>
        <p:spPr>
          <a:xfrm>
            <a:off x="9377464" y="4327946"/>
            <a:ext cx="2227446" cy="2027627"/>
          </a:xfrm>
          <a:prstGeom prst="rect">
            <a:avLst/>
          </a:prstGeom>
        </p:spPr>
      </p:pic>
    </p:spTree>
    <p:extLst>
      <p:ext uri="{BB962C8B-B14F-4D97-AF65-F5344CB8AC3E}">
        <p14:creationId xmlns:p14="http://schemas.microsoft.com/office/powerpoint/2010/main" val="139520594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9D8E5C3C-11CC-4CE1-840F-261C702ED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bef9670-6d74-44c2-aab3-01187e2ae2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DC5CF031B2714D8D5B9CD623B28DEA" ma:contentTypeVersion="12" ma:contentTypeDescription="Create a new document." ma:contentTypeScope="" ma:versionID="5522a49c9a934cb97b9bcac59081dde7">
  <xsd:schema xmlns:xsd="http://www.w3.org/2001/XMLSchema" xmlns:xs="http://www.w3.org/2001/XMLSchema" xmlns:p="http://schemas.microsoft.com/office/2006/metadata/properties" xmlns:ns2="abef9670-6d74-44c2-aab3-01187e2ae236" xmlns:ns3="8af289db-4f50-4ca9-ab78-15e161d1652a" targetNamespace="http://schemas.microsoft.com/office/2006/metadata/properties" ma:root="true" ma:fieldsID="2dfc1b16180ff2bf5c46b022512380bc" ns2:_="" ns3:_="">
    <xsd:import namespace="abef9670-6d74-44c2-aab3-01187e2ae236"/>
    <xsd:import namespace="8af289db-4f50-4ca9-ab78-15e161d165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ef9670-6d74-44c2-aab3-01187e2ae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f289db-4f50-4ca9-ab78-15e161d165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abef9670-6d74-44c2-aab3-01187e2ae236"/>
  </ds:schemaRefs>
</ds:datastoreItem>
</file>

<file path=customXml/itemProps3.xml><?xml version="1.0" encoding="utf-8"?>
<ds:datastoreItem xmlns:ds="http://schemas.openxmlformats.org/officeDocument/2006/customXml" ds:itemID="{335E1BE9-EBC4-40EA-A6F8-58A30B393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ef9670-6d74-44c2-aab3-01187e2ae236"/>
    <ds:schemaRef ds:uri="8af289db-4f50-4ca9-ab78-15e161d16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Template_starter_blue-February_2020</Template>
  <TotalTime>23</TotalTime>
  <Words>189</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Consolas</vt:lpstr>
      <vt:lpstr>Segoe Pro</vt:lpstr>
      <vt:lpstr>Segoe Pro Semibold</vt:lpstr>
      <vt:lpstr>Segoe UI</vt:lpstr>
      <vt:lpstr>Segoe UI Semibold</vt:lpstr>
      <vt:lpstr>Wingdings</vt:lpstr>
      <vt:lpstr>Black Template</vt:lpstr>
      <vt:lpstr>PowerPoint Presentation</vt:lpstr>
      <vt:lpstr>Text layout (without bullet points)</vt:lpstr>
      <vt:lpstr>Text layout (without bullet points)</vt:lpstr>
      <vt:lpstr>Text layout (without bullet points)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 starter</dc:title>
  <dc:subject>&lt;Event name&gt;</dc:subject>
  <dc:creator>Sara Hinnenkamp</dc:creator>
  <cp:keywords/>
  <dc:description/>
  <cp:lastModifiedBy>Leila Shearer</cp:lastModifiedBy>
  <cp:revision>1</cp:revision>
  <dcterms:created xsi:type="dcterms:W3CDTF">2020-11-10T21:54:32Z</dcterms:created>
  <dcterms:modified xsi:type="dcterms:W3CDTF">2020-11-11T06:30:40Z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0x01010054DC5CF031B2714D8D5B9CD623B28DEA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