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87"/>
  </p:normalViewPr>
  <p:slideViewPr>
    <p:cSldViewPr snapToGrid="0" snapToObjects="1">
      <p:cViewPr>
        <p:scale>
          <a:sx n="103" d="100"/>
          <a:sy n="103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6/24/22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97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27" r:id="rId7"/>
    <p:sldLayoutId id="2147483828" r:id="rId8"/>
    <p:sldLayoutId id="2147483829" r:id="rId9"/>
    <p:sldLayoutId id="2147483830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B9924-43F2-1AF4-3C73-B17CF92D4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8" y="500648"/>
            <a:ext cx="5410389" cy="300931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Analysis of Airbnb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78BC4-497F-DBF0-1EFA-BBFF96D3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45" y="4010611"/>
            <a:ext cx="5047488" cy="11125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Yen Huynh</a:t>
            </a: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240E1203-1232-F856-A457-7A1682D7A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r="18468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59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BB99-2E0D-F041-BB3C-17B5B3B9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Queries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C43E-F797-1733-6D89-7F72F36D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Get to know information about all the columns from wanted tables.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Use basic methods such as SELECT - FROM, DISTINCT, COUNT, WHERE, GROUP BY, HAVING, ORDER BY, LIMIT,…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Use advanced functions and subquery for complex queries like JOIN, CASE – WHEN – ELSE – END AS, WITH,…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Understand each query’s command and respond with a correct answer/insight in PostgreSQL.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A8E-8BE9-E5FC-42B3-3B0DDB11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Tables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0D3-0255-A100-74F6-D4F55532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Retrieve columns from tables with SELECT * FROM method: 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sz="2000" dirty="0">
                <a:latin typeface="Helvetica" pitchFamily="2" charset="0"/>
              </a:rPr>
              <a:t>“busiest” table contains columns “busy_date”.</a:t>
            </a:r>
          </a:p>
          <a:p>
            <a:pPr lvl="1"/>
            <a:r>
              <a:rPr lang="en-US" sz="2000" dirty="0">
                <a:latin typeface="Helvetica" pitchFamily="2" charset="0"/>
              </a:rPr>
              <a:t>“cal_price” table contains columns “listing_id”, “calendar_date”, “price”.</a:t>
            </a:r>
          </a:p>
          <a:p>
            <a:pPr lvl="1"/>
            <a:r>
              <a:rPr lang="en-US" sz="2000" dirty="0">
                <a:latin typeface="Helvetica" pitchFamily="2" charset="0"/>
              </a:rPr>
              <a:t>“cal_price_2” table contains columns “listing_id”, “date_month”, “sum_price”.</a:t>
            </a:r>
          </a:p>
          <a:p>
            <a:pPr lvl="1"/>
            <a:r>
              <a:rPr lang="en-US" sz="2000" dirty="0">
                <a:latin typeface="Helvetica" pitchFamily="2" charset="0"/>
              </a:rPr>
              <a:t>“calendar” table contains columns “listing_id”, “calendar_date”, “available”,  “price”.</a:t>
            </a:r>
          </a:p>
          <a:p>
            <a:pPr lvl="1"/>
            <a:r>
              <a:rPr lang="en-US" sz="2000" dirty="0">
                <a:latin typeface="Helvetica" pitchFamily="2" charset="0"/>
              </a:rPr>
              <a:t>“cheapest” table contains columns “price”, “cheap_date”.</a:t>
            </a:r>
          </a:p>
          <a:p>
            <a:pPr lvl="1"/>
            <a:r>
              <a:rPr lang="en-US" sz="2000" dirty="0">
                <a:latin typeface="Helvetica" pitchFamily="2" charset="0"/>
              </a:rPr>
              <a:t>“cheapest1” table contains columns “price”, “cheap_date”.</a:t>
            </a:r>
          </a:p>
          <a:p>
            <a:pPr marL="457200" lvl="1" indent="0">
              <a:buNone/>
            </a:pPr>
            <a:endParaRPr lang="en-US" sz="20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9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FDBD-8BAF-48D8-1E92-37DE687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5344754" cy="864524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Helvetica" pitchFamily="2" charset="0"/>
              </a:rPr>
              <a:t>Simple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C43E-6111-01F6-9AB9-F276490F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9" y="1953491"/>
            <a:ext cx="6370817" cy="43030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Retrieve the number of busiest day that aren’t null value: 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SELECT COUNT(*) FROM – WHERE the 	column IS NOT NULL. (result: 365)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Get the month, id, and price of the listing with most price in it and only show 1st quarter year: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SELECT DISTICT columns FROM first table 	JOIN second table ON their mutual column 	WHERE date column IN (1,2,3) ORDER BY 	price DESC(descending order).</a:t>
            </a:r>
          </a:p>
          <a:p>
            <a:endParaRPr lang="en-US" sz="15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1500" dirty="0">
              <a:latin typeface="Helvetica" pitchFamily="2" charset="0"/>
            </a:endParaRPr>
          </a:p>
          <a:p>
            <a:endParaRPr lang="en-US" sz="15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917CB0-5425-6E66-F732-B8E1DA53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" r="1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759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C8E8E-8F9F-38F0-72BA-6ED5246A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6156618" cy="1439943"/>
          </a:xfrm>
        </p:spPr>
        <p:txBody>
          <a:bodyPr anchor="b">
            <a:normAutofit/>
          </a:bodyPr>
          <a:lstStyle/>
          <a:p>
            <a:r>
              <a:rPr lang="en-US" sz="4400" dirty="0"/>
              <a:t>Query Contains String/Letter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240F-F93A-4AA3-C763-A10F72FA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7585"/>
            <a:ext cx="6168330" cy="338937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" pitchFamily="2" charset="0"/>
              </a:rPr>
              <a:t>Show listing that is available in 't' and in the month of May: 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SELECT DISTICT  listing column FROM first 	table JOIN second table ON their mutual 	column WHERE price IS NOT NULL AND 	available = ‘t’ AND date = 5 ORDER BY 	listing (ascending order).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D79AE6A-74BA-4FDB-A5EC-B162A2363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154" y="3057873"/>
            <a:ext cx="1122938" cy="34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C8E8E-8F9F-38F0-72BA-6ED5246A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5962901" cy="1439943"/>
          </a:xfrm>
        </p:spPr>
        <p:txBody>
          <a:bodyPr anchor="b">
            <a:normAutofit/>
          </a:bodyPr>
          <a:lstStyle/>
          <a:p>
            <a:r>
              <a:rPr lang="en-US" sz="4400" dirty="0"/>
              <a:t>Query Contains String/Letter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240F-F93A-4AA3-C763-A10F72FA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2560851"/>
            <a:ext cx="6168331" cy="361611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" pitchFamily="2" charset="0"/>
              </a:rPr>
              <a:t>Which do listing id make the most money from 2019-01 to 2019-02, include its availability as ‘f’: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Helvetica" pitchFamily="2" charset="0"/>
              </a:rPr>
              <a:t>This long query will be using WITH to name a UNION of 2 tables, then use SELECT DISTINCT – FROM with FULL JOIN twice to join 3 tables, and last FULL JOIN for our new name table with WITH above, WHERE date BETWEEN time 1 AND time 2 AND available = ‘t’, ORDER BY price DESC (descending order) and LIMIT 1.</a:t>
            </a:r>
          </a:p>
        </p:txBody>
      </p:sp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D79AE6A-74BA-4FDB-A5EC-B162A2363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154" y="3057873"/>
            <a:ext cx="1122938" cy="34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1DBC3-A22B-43C7-D039-78D7216D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499095" cy="829138"/>
          </a:xfrm>
        </p:spPr>
        <p:txBody>
          <a:bodyPr anchor="b">
            <a:normAutofit/>
          </a:bodyPr>
          <a:lstStyle/>
          <a:p>
            <a:r>
              <a:rPr lang="en-US" sz="4400" dirty="0"/>
              <a:t>Complex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1F27-16A4-5C6D-CCD7-FCA08301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88293"/>
            <a:ext cx="4606280" cy="408867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Helvetica" pitchFamily="2" charset="0"/>
              </a:rPr>
              <a:t>Put label on prices from previous table:</a:t>
            </a:r>
          </a:p>
          <a:p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Helvetica" pitchFamily="2" charset="0"/>
              </a:rPr>
              <a:t>This query is similar to the previous query, but we use CASE WHEN price = 0 THEN label it as 'Free’ WHEN price &gt; 0 AND price &lt;= 5000 THEN label it as 'Cheap’ WHEN price &gt; 5000 THEN label it as 'Expensive’ ELSE label it as 'Not Determine’ END AS new table name FROM new table with WITH above ORDER BY price descending.</a:t>
            </a: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9E9761D-0BD2-3322-B65D-73DAA9EF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53" y="1865449"/>
            <a:ext cx="4619135" cy="29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8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3417-B77B-1A7E-E123-195688E8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Quarterly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E6C-82D7-1E08-FC5D-8C798789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Making a 1st quarter report based on revenue by first 3 months:</a:t>
            </a:r>
          </a:p>
          <a:p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Helvetica" pitchFamily="2" charset="0"/>
              </a:rPr>
              <a:t>Return 3 columns which are date, total revenue, and number of listing by SELECT the date, SUM of price, COUNT of listing_id ( alias them with an appropriate name), FROM first table JOIN second table on their primary column, GROUP BY date HAVING date IN (1,2,3) ORDER BY date(month).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3218BFA-3DE6-6491-3C61-F7415077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22" y="4001294"/>
            <a:ext cx="5722890" cy="18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6350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603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Nova</vt:lpstr>
      <vt:lpstr>Helvetica</vt:lpstr>
      <vt:lpstr>ConfettiVTI</vt:lpstr>
      <vt:lpstr>Analysis of Airbnb Database</vt:lpstr>
      <vt:lpstr>Queries and Methods</vt:lpstr>
      <vt:lpstr>Tables and Columns</vt:lpstr>
      <vt:lpstr>Simple Queries</vt:lpstr>
      <vt:lpstr>Query Contains String/Letter</vt:lpstr>
      <vt:lpstr>Query Contains String/Letter</vt:lpstr>
      <vt:lpstr>Complex Queries</vt:lpstr>
      <vt:lpstr>Making Quarterly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Database</dc:title>
  <dc:creator>Huynh, Cao H</dc:creator>
  <cp:lastModifiedBy>Huynh, Cao H</cp:lastModifiedBy>
  <cp:revision>5</cp:revision>
  <dcterms:created xsi:type="dcterms:W3CDTF">2022-06-24T04:59:08Z</dcterms:created>
  <dcterms:modified xsi:type="dcterms:W3CDTF">2022-06-24T19:01:23Z</dcterms:modified>
</cp:coreProperties>
</file>