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</TotalTime>
  <Words>1103</Words>
  <Application>Microsoft Office PowerPoint</Application>
  <PresentationFormat>寬螢幕</PresentationFormat>
  <Paragraphs>179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77</cp:revision>
  <dcterms:created xsi:type="dcterms:W3CDTF">2019-04-13T01:42:03Z</dcterms:created>
  <dcterms:modified xsi:type="dcterms:W3CDTF">2019-04-23T06:57:20Z</dcterms:modified>
</cp:coreProperties>
</file>