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09" r:id="rId48"/>
    <p:sldId id="31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54" d="100"/>
          <a:sy n="54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 err="1"/>
              <a:t>defaultRouteList</a:t>
            </a:r>
            <a:r>
              <a:rPr lang="en-US" altLang="zh-TW" dirty="0"/>
              <a:t>:[</a:t>
            </a:r>
            <a:endParaRPr lang="zh-TW" altLang="zh-TW" dirty="0"/>
          </a:p>
          <a:p>
            <a:r>
              <a:rPr lang="en-US" altLang="zh-TW" dirty="0"/>
              <a:t>313194185#3, 313194185#6, 313194185#11, 313194185#14, 496257370#0, 405115648#1, 313194390#0, 675775398, 496257372, -315702598#2, </a:t>
            </a:r>
            <a:endParaRPr lang="zh-TW" altLang="zh-TW" dirty="0"/>
          </a:p>
          <a:p>
            <a:r>
              <a:rPr lang="en-US" altLang="zh-TW" dirty="0"/>
              <a:t>-228022792#6, -228022792#2, 72871344, 72871329#2, 72871329#3, 27067581, 228022808#0, 228022808#2, 228022808#4, 228022808#6, 306974310#0, 306974310#1]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changing Route:</a:t>
            </a:r>
            <a:endParaRPr lang="zh-TW" altLang="zh-TW" dirty="0"/>
          </a:p>
          <a:p>
            <a:r>
              <a:rPr lang="en-US" altLang="zh-TW" b="1" dirty="0" err="1"/>
              <a:t>changedRouteList</a:t>
            </a:r>
            <a:r>
              <a:rPr lang="en-US" altLang="zh-TW" dirty="0"/>
              <a:t>:[313194185#3, 313194185#6, 313194185#11, 313194185#14, 496257370#0, 405115648#1, -307096543#5, -537706053#4,</a:t>
            </a:r>
            <a:r>
              <a:rPr lang="en-US" altLang="zh-TW" b="1" dirty="0"/>
              <a:t> -537706053#2</a:t>
            </a:r>
            <a:r>
              <a:rPr lang="en-US" altLang="zh-TW" dirty="0"/>
              <a:t>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route from rou.xml</a:t>
            </a:r>
            <a:endParaRPr lang="zh-TW" altLang="zh-TW" dirty="0"/>
          </a:p>
          <a:p>
            <a:r>
              <a:rPr lang="en-US" altLang="zh-TW" dirty="0"/>
              <a:t>"313194185#3 313194185#6 313194185#11 313194185#14 496257370#0 405115648#1 313194390#0 675775398 496257372 -315702598#2 </a:t>
            </a:r>
            <a:endParaRPr lang="zh-TW" altLang="zh-TW" dirty="0"/>
          </a:p>
          <a:p>
            <a:r>
              <a:rPr lang="en-US" altLang="zh-TW" dirty="0"/>
              <a:t>-228022792#6 -228022792#2 72871344 72871329#2 72871329#3 27067581 228022808#0 228022808#2 228022808#4 228022808#6 306974310#0 306974310#1"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setContainerStop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3300" dirty="0"/>
              <a:t>/**</a:t>
            </a:r>
            <a:endParaRPr lang="zh-TW" altLang="zh-TW" sz="3300" dirty="0"/>
          </a:p>
          <a:p>
            <a:r>
              <a:rPr lang="en-US" altLang="zh-TW" sz="3300" dirty="0"/>
              <a:t>	 *  Adds or modifies a container stop with the given parameters. The duration and the until attribute are</a:t>
            </a:r>
            <a:endParaRPr lang="zh-TW" altLang="zh-TW" sz="3300" dirty="0"/>
          </a:p>
          <a:p>
            <a:r>
              <a:rPr lang="en-US" altLang="zh-TW" sz="3300" dirty="0"/>
              <a:t>	    in milliseconds.</a:t>
            </a:r>
            <a:endParaRPr lang="zh-TW" altLang="zh-TW" sz="3300" dirty="0"/>
          </a:p>
          <a:p>
            <a:r>
              <a:rPr lang="en-US" altLang="zh-TW" sz="3300" dirty="0"/>
              <a:t> 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 id of the vehicle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</a:t>
            </a:r>
            <a:r>
              <a:rPr lang="en-US" altLang="zh-TW" sz="3300" dirty="0" err="1"/>
              <a:t>stopID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duration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until</a:t>
            </a:r>
            <a:endParaRPr lang="zh-TW" altLang="zh-TW" sz="3300" dirty="0"/>
          </a:p>
          <a:p>
            <a:r>
              <a:rPr lang="en-US" altLang="zh-TW" sz="3300" dirty="0"/>
              <a:t>	 * @return </a:t>
            </a:r>
            <a:r>
              <a:rPr lang="en-US" altLang="zh-TW" sz="3300" dirty="0" err="1"/>
              <a:t>SumoCommand</a:t>
            </a:r>
            <a:endParaRPr lang="zh-TW" altLang="zh-TW" sz="3300" dirty="0"/>
          </a:p>
          <a:p>
            <a:r>
              <a:rPr lang="en-US" altLang="zh-TW" sz="3300" dirty="0"/>
              <a:t>	 */</a:t>
            </a:r>
            <a:endParaRPr lang="zh-TW" altLang="zh-TW" sz="3300" dirty="0"/>
          </a:p>
          <a:p>
            <a:r>
              <a:rPr lang="en-US" altLang="zh-TW" sz="3300" dirty="0"/>
              <a:t>	public static </a:t>
            </a:r>
            <a:r>
              <a:rPr lang="en-US" altLang="zh-TW" sz="3300" dirty="0" err="1"/>
              <a:t>SumoCommand</a:t>
            </a:r>
            <a:r>
              <a:rPr lang="en-US" altLang="zh-TW" sz="3300" dirty="0"/>
              <a:t> </a:t>
            </a:r>
            <a:r>
              <a:rPr lang="en-US" altLang="zh-TW" sz="3300" dirty="0" err="1"/>
              <a:t>setContainerStop</a:t>
            </a:r>
            <a:r>
              <a:rPr lang="en-US" altLang="zh-TW" sz="3300" dirty="0"/>
              <a:t>(String 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, String </a:t>
            </a:r>
            <a:r>
              <a:rPr lang="en-US" altLang="zh-TW" sz="3300" dirty="0" err="1"/>
              <a:t>stopID</a:t>
            </a:r>
            <a:r>
              <a:rPr lang="en-US" altLang="zh-TW" sz="3300" dirty="0"/>
              <a:t>, double duration, </a:t>
            </a:r>
            <a:r>
              <a:rPr lang="en-US" altLang="zh-TW" sz="3300" dirty="0" err="1"/>
              <a:t>int</a:t>
            </a:r>
            <a:r>
              <a:rPr lang="en-US" altLang="zh-TW" sz="3300" dirty="0"/>
              <a:t> until){</a:t>
            </a:r>
            <a:endParaRPr lang="zh-TW" altLang="zh-TW" sz="3300" dirty="0"/>
          </a:p>
          <a:p>
            <a:r>
              <a:rPr lang="en-US" altLang="zh-TW" sz="3300" dirty="0"/>
              <a:t>		</a:t>
            </a:r>
            <a:r>
              <a:rPr lang="en-US" altLang="zh-TW" sz="3300" dirty="0" err="1"/>
              <a:t>SumoStopFlags</a:t>
            </a:r>
            <a:r>
              <a:rPr lang="en-US" altLang="zh-TW" sz="3300" dirty="0"/>
              <a:t> sf = new </a:t>
            </a:r>
            <a:r>
              <a:rPr lang="en-US" altLang="zh-TW" sz="3300" dirty="0" err="1"/>
              <a:t>SumoStopFlags</a:t>
            </a:r>
            <a:r>
              <a:rPr lang="en-US" altLang="zh-TW" sz="3300" dirty="0"/>
              <a:t>(false, false, false, false, true);</a:t>
            </a:r>
            <a:endParaRPr lang="zh-TW" altLang="zh-TW" sz="3300" dirty="0"/>
          </a:p>
          <a:p>
            <a:r>
              <a:rPr lang="en-US" altLang="zh-TW" sz="3300" dirty="0"/>
              <a:t>		return </a:t>
            </a:r>
            <a:r>
              <a:rPr lang="en-US" altLang="zh-TW" sz="3300" dirty="0" err="1"/>
              <a:t>setStop</a:t>
            </a:r>
            <a:r>
              <a:rPr lang="en-US" altLang="zh-TW" sz="3300" dirty="0"/>
              <a:t>(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, </a:t>
            </a:r>
            <a:r>
              <a:rPr lang="en-US" altLang="zh-TW" sz="3300" dirty="0" err="1"/>
              <a:t>stopID</a:t>
            </a:r>
            <a:r>
              <a:rPr lang="en-US" altLang="zh-TW" sz="3300" dirty="0"/>
              <a:t>, 1, (byte) 0, duration, sf);</a:t>
            </a:r>
            <a:endParaRPr lang="zh-TW" altLang="zh-TW" sz="3300" dirty="0"/>
          </a:p>
          <a:p>
            <a:r>
              <a:rPr lang="en-US" altLang="zh-TW" sz="3300" dirty="0"/>
              <a:t>	}</a:t>
            </a:r>
            <a:endParaRPr lang="zh-TW" altLang="zh-TW" sz="33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5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231341"/>
            <a:ext cx="10515600" cy="1945622"/>
          </a:xfrm>
        </p:spPr>
        <p:txBody>
          <a:bodyPr/>
          <a:lstStyle/>
          <a:p>
            <a:r>
              <a:rPr lang="en-US" altLang="zh-TW" dirty="0"/>
              <a:t>SUMO error for command 196: The </a:t>
            </a:r>
            <a:r>
              <a:rPr lang="en-US" altLang="zh-TW" dirty="0" err="1"/>
              <a:t>containerStop</a:t>
            </a:r>
            <a:r>
              <a:rPr lang="en-US" altLang="zh-TW" dirty="0"/>
              <a:t> '-537706053#2' is not known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Vehicle.setContainerStop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16376</TotalTime>
  <Words>2004</Words>
  <Application>Microsoft Office PowerPoint</Application>
  <PresentationFormat>寬螢幕</PresentationFormat>
  <Paragraphs>335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setContainerStop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174</cp:revision>
  <dcterms:created xsi:type="dcterms:W3CDTF">2019-04-13T01:42:03Z</dcterms:created>
  <dcterms:modified xsi:type="dcterms:W3CDTF">2019-05-02T08:49:21Z</dcterms:modified>
</cp:coreProperties>
</file>