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2342" autoAdjust="0"/>
  </p:normalViewPr>
  <p:slideViewPr>
    <p:cSldViewPr snapToGrid="0">
      <p:cViewPr varScale="1">
        <p:scale>
          <a:sx n="72" d="100"/>
          <a:sy n="72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</a:t>
            </a:r>
            <a:r>
              <a:rPr lang="en-US" altLang="zh-TW" sz="6600" b="1" dirty="0" smtClean="0"/>
              <a:t>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</a:t>
            </a:r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Next Step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</a:t>
            </a:r>
            <a:r>
              <a:rPr lang="en-US" altLang="zh-TW" sz="2800" dirty="0" smtClean="0"/>
              <a:t>have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  <a:endParaRPr lang="en-US" altLang="zh-TW" sz="2400" dirty="0" smtClean="0"/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</a:t>
            </a:r>
            <a:r>
              <a:rPr lang="zh-TW" altLang="en-US" sz="3600" b="1" dirty="0" smtClean="0"/>
              <a:t>到達</a:t>
            </a:r>
            <a:r>
              <a:rPr lang="en-US" altLang="zh-TW" sz="3600" b="1" dirty="0" smtClean="0"/>
              <a:t>r</a:t>
            </a:r>
            <a:r>
              <a:rPr lang="en-US" altLang="zh-TW" sz="3600" b="1" dirty="0" smtClean="0"/>
              <a:t>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stopped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15883</TotalTime>
  <Words>1817</Words>
  <Application>Microsoft Office PowerPoint</Application>
  <PresentationFormat>寬螢幕</PresentationFormat>
  <Paragraphs>299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169</cp:revision>
  <dcterms:created xsi:type="dcterms:W3CDTF">2019-04-13T01:42:03Z</dcterms:created>
  <dcterms:modified xsi:type="dcterms:W3CDTF">2019-04-28T18:17:53Z</dcterms:modified>
</cp:coreProperties>
</file>