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4" r:id="rId4"/>
    <p:sldId id="266" r:id="rId5"/>
    <p:sldId id="259" r:id="rId6"/>
    <p:sldId id="265" r:id="rId7"/>
    <p:sldId id="261" r:id="rId8"/>
    <p:sldId id="262" r:id="rId9"/>
    <p:sldId id="260" r:id="rId10"/>
    <p:sldId id="263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76663" autoAdjust="0"/>
  </p:normalViewPr>
  <p:slideViewPr>
    <p:cSldViewPr snapToGrid="0">
      <p:cViewPr varScale="1">
        <p:scale>
          <a:sx n="67" d="100"/>
          <a:sy n="67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5019A-9CE1-44F8-AD01-1FD5B9F12C97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AA939-B65F-44B4-B311-5E96B6822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10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nKang/Smart-Logistics-Plan/tree/master/AV_Delivery_v10/app/src/main/res/valu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--</a:t>
            </a:r>
          </a:p>
          <a:p>
            <a:r>
              <a:rPr lang="zh-TW" altLang="en-US" dirty="0" smtClean="0"/>
              <a:t>手機面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安裝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的軟體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 版本、載點、安裝這個軟體的流程</a:t>
            </a:r>
            <a:endParaRPr lang="en-US" altLang="zh-TW" dirty="0" smtClean="0"/>
          </a:p>
          <a:p>
            <a:r>
              <a:rPr lang="zh-TW" altLang="en-US" dirty="0" smtClean="0"/>
              <a:t>如何在手機上安裝</a:t>
            </a:r>
            <a:r>
              <a:rPr lang="en-US" altLang="zh-TW" dirty="0" smtClean="0"/>
              <a:t>app</a:t>
            </a:r>
            <a:r>
              <a:rPr lang="zh-TW" altLang="en-US" dirty="0" smtClean="0"/>
              <a:t>、更新</a:t>
            </a:r>
            <a:r>
              <a:rPr lang="en-US" altLang="zh-TW" dirty="0" smtClean="0"/>
              <a:t>app</a:t>
            </a:r>
          </a:p>
          <a:p>
            <a:r>
              <a:rPr lang="en-US" altLang="zh-TW" dirty="0" smtClean="0"/>
              <a:t>--</a:t>
            </a:r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r>
              <a:rPr lang="en-US" altLang="zh-TW" dirty="0" smtClean="0"/>
              <a:t>AV_Delivery_v10</a:t>
            </a:r>
            <a:r>
              <a:rPr lang="zh-TW" altLang="en-US" dirty="0" smtClean="0"/>
              <a:t>資料夾簡述</a:t>
            </a:r>
            <a:r>
              <a:rPr lang="en-US" altLang="zh-TW" dirty="0" smtClean="0">
                <a:hlinkClick r:id="rId3"/>
              </a:rPr>
              <a:t>https://github.com/YenKang/Smart-Logistics-Plan/tree/master/AV_Delivery_v10/app/src/main/res/values</a:t>
            </a:r>
            <a:endParaRPr lang="en-US" altLang="zh-TW" dirty="0" smtClean="0"/>
          </a:p>
          <a:p>
            <a:r>
              <a:rPr lang="zh-TW" altLang="en-US" dirty="0" smtClean="0"/>
              <a:t>如何修改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文字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--</a:t>
            </a:r>
          </a:p>
          <a:p>
            <a:r>
              <a:rPr lang="en-US" altLang="zh-TW" dirty="0" smtClean="0"/>
              <a:t>Server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</a:p>
          <a:p>
            <a:r>
              <a:rPr lang="en-US" altLang="zh-TW" dirty="0" smtClean="0"/>
              <a:t>SUMO</a:t>
            </a:r>
            <a:r>
              <a:rPr lang="zh-TW" altLang="en-US" dirty="0" smtClean="0"/>
              <a:t>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A939-B65F-44B4-B311-5E96B6822C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87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4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85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69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3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6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2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7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ECAE-1647-4F0A-AC41-16BAFA815D7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9C21-A1BB-4839-B012-F2EA5BEDC3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8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nKang/Smart-Logistics-Plan/blob/master/document/video/%5b190911%5declipse%E5%8C%AF%E5%85%A5%E6%AA%94%E6%A1%88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nKang/Smart-Logistics-Plan/blob/master/%5b190912%5dAV_Delivery_v10/app/src/main/res/xml/network_security_config.xml" TargetMode="External"/><Relationship Id="rId2" Type="http://schemas.openxmlformats.org/officeDocument/2006/relationships/hyperlink" Target="https://github.com/YenKang/Smart-Logistics-Plan/blob/master/AV_Delivery_v10/app/src/main/res/values/strings.x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umo.dlr.de/docs/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Self-Driving Delivery Emulation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2019-09-10</a:t>
            </a:r>
          </a:p>
          <a:p>
            <a:r>
              <a:rPr lang="en-US" altLang="zh-TW" dirty="0" smtClean="0"/>
              <a:t>Bryan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9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Import Project from File System or Archive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source: C:\Users\yen\Documents\GitHub\Smart-Logistics-Plan\eclipse workspace\</a:t>
            </a:r>
            <a:r>
              <a:rPr lang="en-US" altLang="zh-TW" dirty="0" err="1" smtClean="0"/>
              <a:t>java_library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java_library</a:t>
            </a:r>
            <a:endParaRPr lang="en-US" altLang="zh-TW" dirty="0" smtClean="0"/>
          </a:p>
          <a:p>
            <a:r>
              <a:rPr lang="zh-TW" altLang="en-US" dirty="0" smtClean="0"/>
              <a:t>教學影片網址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2"/>
              </a:rPr>
              <a:t>https://github.com/</a:t>
            </a:r>
            <a:r>
              <a:rPr lang="en-US" altLang="zh-TW" dirty="0" err="1">
                <a:hlinkClick r:id="rId2"/>
              </a:rPr>
              <a:t>YenKang</a:t>
            </a:r>
            <a:r>
              <a:rPr lang="en-US" altLang="zh-TW" dirty="0">
                <a:hlinkClick r:id="rId2"/>
              </a:rPr>
              <a:t>/Smart-Logistics-Plan/blob/master/document/video/%</a:t>
            </a:r>
            <a:r>
              <a:rPr lang="en-US" altLang="zh-TW" dirty="0" smtClean="0">
                <a:hlinkClick r:id="rId2"/>
              </a:rPr>
              <a:t>5B190911%5Declipse%E5%8C%AF%E5%85%A5%E6%AA%94%E6%A1%88.mp4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061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Code of SUMO server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8" y="1690688"/>
            <a:ext cx="11779664" cy="3197600"/>
          </a:xfrm>
        </p:spPr>
      </p:pic>
    </p:spTree>
    <p:extLst>
      <p:ext uri="{BB962C8B-B14F-4D97-AF65-F5344CB8AC3E}">
        <p14:creationId xmlns:p14="http://schemas.microsoft.com/office/powerpoint/2010/main" val="102557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需安裝的東西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848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XAMPP</a:t>
            </a:r>
          </a:p>
          <a:p>
            <a:r>
              <a:rPr lang="zh-TW" altLang="en-US" dirty="0" smtClean="0"/>
              <a:t>下載</a:t>
            </a:r>
            <a:r>
              <a:rPr lang="en-US" altLang="zh-TW" dirty="0" smtClean="0"/>
              <a:t>java-</a:t>
            </a:r>
            <a:r>
              <a:rPr lang="en-US" altLang="zh-TW" dirty="0" err="1" smtClean="0"/>
              <a:t>jdk</a:t>
            </a:r>
            <a:endParaRPr lang="en-US" altLang="zh-TW" dirty="0" smtClean="0"/>
          </a:p>
          <a:p>
            <a:r>
              <a:rPr lang="zh-TW" altLang="en-US" dirty="0" smtClean="0"/>
              <a:t>下載</a:t>
            </a:r>
            <a:r>
              <a:rPr lang="en-US" altLang="zh-TW" dirty="0" smtClean="0"/>
              <a:t>java-</a:t>
            </a:r>
            <a:r>
              <a:rPr lang="en-US" altLang="zh-TW" dirty="0" err="1" smtClean="0"/>
              <a:t>jre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61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前提先調整</a:t>
            </a:r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address</a:t>
            </a:r>
          </a:p>
          <a:p>
            <a:pPr lvl="1"/>
            <a:r>
              <a:rPr lang="en-US" altLang="zh-TW" b="1" dirty="0" smtClean="0"/>
              <a:t>network_security_config.xml</a:t>
            </a:r>
          </a:p>
          <a:p>
            <a:pPr lvl="1"/>
            <a:r>
              <a:rPr lang="en-US" altLang="zh-TW" b="1" dirty="0"/>
              <a:t>s</a:t>
            </a:r>
            <a:r>
              <a:rPr lang="en-US" altLang="zh-TW" b="1" dirty="0" smtClean="0"/>
              <a:t>trings.xml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XAMPP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phpMyAdmin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</a:t>
            </a:r>
            <a:r>
              <a:rPr lang="en-US" altLang="zh-TW" dirty="0" smtClean="0"/>
              <a:t>un SUMO by eclipse</a:t>
            </a:r>
          </a:p>
          <a:p>
            <a:pPr lvl="1"/>
            <a:r>
              <a:rPr lang="zh-TW" altLang="en-US" dirty="0" smtClean="0"/>
              <a:t>下載最新版本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環境變數設置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匯入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</a:t>
            </a:r>
            <a:r>
              <a:rPr lang="en-US" altLang="zh-TW" dirty="0" smtClean="0"/>
              <a:t>ndroid 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70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從</a:t>
            </a:r>
            <a:r>
              <a:rPr lang="en-US" altLang="zh-TW" b="1" dirty="0" smtClean="0"/>
              <a:t>Android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code</a:t>
            </a:r>
            <a:r>
              <a:rPr lang="zh-TW" altLang="en-US" b="1" dirty="0" smtClean="0"/>
              <a:t>調整</a:t>
            </a:r>
            <a:r>
              <a:rPr lang="en-US" altLang="zh-TW" b="1" dirty="0" smtClean="0"/>
              <a:t>IP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address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243" y="1825625"/>
            <a:ext cx="11830639" cy="4351338"/>
          </a:xfrm>
        </p:spPr>
        <p:txBody>
          <a:bodyPr/>
          <a:lstStyle/>
          <a:p>
            <a:r>
              <a:rPr lang="zh-TW" altLang="en-US" dirty="0" smtClean="0"/>
              <a:t>參考網址</a:t>
            </a:r>
            <a:r>
              <a:rPr lang="en-US" altLang="zh-TW" dirty="0" smtClean="0"/>
              <a:t>1:</a:t>
            </a:r>
            <a:r>
              <a:rPr lang="en-US" altLang="zh-TW" dirty="0" smtClean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https://github.com/YenKang/Smart-Logistics-Plan/blob/master/AV_Delivery_v10/app/src/main/res/values/strings.xml </a:t>
            </a:r>
            <a:endParaRPr lang="en-US" altLang="zh-TW" dirty="0" smtClean="0"/>
          </a:p>
          <a:p>
            <a:r>
              <a:rPr lang="zh-TW" altLang="en-US" dirty="0"/>
              <a:t>參考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2:</a:t>
            </a:r>
            <a:r>
              <a:rPr lang="en-US" altLang="zh-TW" dirty="0" smtClean="0">
                <a:hlinkClick r:id="rId2"/>
              </a:rPr>
              <a:t> </a:t>
            </a:r>
            <a:r>
              <a:rPr lang="en-US" altLang="zh-TW" dirty="0">
                <a:hlinkClick r:id="rId3"/>
              </a:rPr>
              <a:t>https://github.com/YenKang/Smart-Logistics-Plan/blob/master/%5B190912%5DAV_Delivery_v10/app/src/main/res/xml/network_security_config.xml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紅色</a:t>
            </a:r>
            <a:r>
              <a:rPr lang="en-US" altLang="zh-TW" dirty="0" err="1" smtClean="0">
                <a:solidFill>
                  <a:srgbClr val="FF0000"/>
                </a:solidFill>
              </a:rPr>
              <a:t>ip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  <a:r>
              <a:rPr lang="zh-TW" altLang="en-US" dirty="0" smtClean="0">
                <a:solidFill>
                  <a:srgbClr val="FF0000"/>
                </a:solidFill>
              </a:rPr>
              <a:t>要換成執行</a:t>
            </a:r>
            <a:r>
              <a:rPr lang="en-US" altLang="zh-TW" dirty="0" smtClean="0">
                <a:solidFill>
                  <a:srgbClr val="FF0000"/>
                </a:solidFill>
              </a:rPr>
              <a:t>SUMO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PC</a:t>
            </a:r>
            <a:r>
              <a:rPr lang="zh-TW" altLang="en-US" dirty="0" smtClean="0">
                <a:solidFill>
                  <a:srgbClr val="FF0000"/>
                </a:solidFill>
              </a:rPr>
              <a:t>地點的</a:t>
            </a:r>
            <a:r>
              <a:rPr lang="en-US" altLang="zh-TW" dirty="0" err="1" smtClean="0">
                <a:solidFill>
                  <a:srgbClr val="FF0000"/>
                </a:solidFill>
              </a:rPr>
              <a:t>ip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140.116.72.134 </a:t>
            </a:r>
            <a:r>
              <a:rPr lang="zh-TW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TW" dirty="0" smtClean="0">
                <a:solidFill>
                  <a:srgbClr val="FF0000"/>
                </a:solidFill>
              </a:rPr>
              <a:t>SUMO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server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IP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address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6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PUSH START BOTTON OF APACHE and MySQL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" y="2568592"/>
            <a:ext cx="5729662" cy="3510619"/>
          </a:xfrm>
          <a:ln>
            <a:solidFill>
              <a:schemeClr val="tx1"/>
            </a:solidFill>
          </a:ln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62975"/>
            <a:ext cx="5733853" cy="372185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28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phpMyAdmin</a:t>
            </a:r>
            <a:r>
              <a:rPr lang="en-US" altLang="zh-TW" b="1" dirty="0"/>
              <a:t> (</a:t>
            </a:r>
            <a:r>
              <a:rPr lang="zh-TW" altLang="en-US" b="1" dirty="0"/>
              <a:t>要先開啟</a:t>
            </a:r>
            <a:r>
              <a:rPr lang="en-US" altLang="zh-TW" b="1" dirty="0"/>
              <a:t>XAMP)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8" y="1429699"/>
            <a:ext cx="9663260" cy="529164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02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下載最新板本</a:t>
            </a:r>
            <a:r>
              <a:rPr lang="en-US" altLang="zh-TW" b="1" dirty="0" smtClean="0"/>
              <a:t>SUMO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2683" y="1825625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en-US" altLang="zh-TW" dirty="0" smtClean="0">
                <a:hlinkClick r:id="rId2"/>
              </a:rPr>
              <a:t>https://sumo.dlr.de/docs/Downloads.html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1" b="21937"/>
          <a:stretch/>
        </p:blipFill>
        <p:spPr>
          <a:xfrm>
            <a:off x="7982921" y="1101647"/>
            <a:ext cx="4055118" cy="49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環境變</a:t>
            </a:r>
            <a:r>
              <a:rPr lang="zh-TW" altLang="en-US" b="1" dirty="0"/>
              <a:t>數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98493"/>
              </p:ext>
            </p:extLst>
          </p:nvPr>
        </p:nvGraphicFramePr>
        <p:xfrm>
          <a:off x="237933" y="1690688"/>
          <a:ext cx="7325710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00">
                  <a:extLst>
                    <a:ext uri="{9D8B030D-6E8A-4147-A177-3AD203B41FA5}">
                      <a16:colId xmlns:a16="http://schemas.microsoft.com/office/drawing/2014/main" val="3305031347"/>
                    </a:ext>
                  </a:extLst>
                </a:gridCol>
                <a:gridCol w="5979610">
                  <a:extLst>
                    <a:ext uri="{9D8B030D-6E8A-4147-A177-3AD203B41FA5}">
                      <a16:colId xmlns:a16="http://schemas.microsoft.com/office/drawing/2014/main" val="298167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變數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81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JAVA_HOME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C:\Program Files\Java\jdk1.8.0_201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9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sz="2000" dirty="0" smtClean="0">
                          <a:solidFill>
                            <a:srgbClr val="FF0000"/>
                          </a:solidFill>
                        </a:rPr>
                        <a:t>C:\Program Files (x86)\Common Files\Oracle\Java\javapath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8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2000" dirty="0" smtClean="0"/>
                        <a:t>C:\Program Files (x86)\Eclipse\Sumo\bin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C:\Program Files\Java\jdk1.8.0_201\bin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PYTHONPATH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C:\Program Files (x86)\Eclipse\Sumo\tools\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5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SUMO_HOME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TW" sz="2000" dirty="0" smtClean="0"/>
                        <a:t>C:\Program Files (x86)\Eclipse\Sumo\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7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CLASSPATH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C:\Program Files\Java\jdk1.8.0_201\lib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55077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32" y="1410274"/>
            <a:ext cx="4144435" cy="4769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645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8" y="2038420"/>
            <a:ext cx="11429699" cy="4167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9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246</Words>
  <Application>Microsoft Office PowerPoint</Application>
  <PresentationFormat>寬螢幕</PresentationFormat>
  <Paragraphs>66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Self-Driving Delivery Emulation System</vt:lpstr>
      <vt:lpstr>需安裝的東西</vt:lpstr>
      <vt:lpstr>大綱</vt:lpstr>
      <vt:lpstr>從Android的code調整IP address</vt:lpstr>
      <vt:lpstr>PUSH START BOTTON OF APACHE and MySQL</vt:lpstr>
      <vt:lpstr>phpMyAdmin (要先開啟XAMP)</vt:lpstr>
      <vt:lpstr>下載最新板本SUMO</vt:lpstr>
      <vt:lpstr>環境變數</vt:lpstr>
      <vt:lpstr>Eclipse</vt:lpstr>
      <vt:lpstr>Import Project from File System or Archive</vt:lpstr>
      <vt:lpstr>Code of SUMO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</dc:creator>
  <cp:lastModifiedBy>yen</cp:lastModifiedBy>
  <cp:revision>34</cp:revision>
  <dcterms:created xsi:type="dcterms:W3CDTF">2019-09-10T13:29:01Z</dcterms:created>
  <dcterms:modified xsi:type="dcterms:W3CDTF">2019-09-12T15:26:00Z</dcterms:modified>
</cp:coreProperties>
</file>