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2342" autoAdjust="0"/>
  </p:normalViewPr>
  <p:slideViewPr>
    <p:cSldViewPr snapToGrid="0">
      <p:cViewPr varScale="1">
        <p:scale>
          <a:sx n="103" d="100"/>
          <a:sy n="103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15345</TotalTime>
  <Words>1145</Words>
  <Application>Microsoft Office PowerPoint</Application>
  <PresentationFormat>寬螢幕</PresentationFormat>
  <Paragraphs>182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97</cp:revision>
  <dcterms:created xsi:type="dcterms:W3CDTF">2019-04-13T01:42:03Z</dcterms:created>
  <dcterms:modified xsi:type="dcterms:W3CDTF">2019-04-28T08:01:59Z</dcterms:modified>
</cp:coreProperties>
</file>