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2019-04-24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Error: Answered with error to command 0xab: </a:t>
            </a:r>
          </a:p>
          <a:p>
            <a:r>
              <a:rPr lang="en-US" altLang="zh-TW" dirty="0"/>
              <a:t>Wrong position in </a:t>
            </a:r>
            <a:r>
              <a:rPr lang="en-US" altLang="zh-TW" dirty="0" err="1"/>
              <a:t>requestMessage</a:t>
            </a:r>
            <a:r>
              <a:rPr lang="en-US" altLang="zh-TW" dirty="0"/>
              <a:t> after dispatching command. </a:t>
            </a:r>
          </a:p>
          <a:p>
            <a:r>
              <a:rPr lang="en-US" altLang="zh-TW" dirty="0"/>
              <a:t>Expected command length was 152 but 82 Bytes were read.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 err="1"/>
              <a:t>ResponseMessage</a:t>
            </a:r>
            <a:r>
              <a:rPr lang="en-US" altLang="zh-TW" dirty="0"/>
              <a:t> </a:t>
            </a:r>
            <a:r>
              <a:rPr lang="en-US" altLang="zh-TW" dirty="0" err="1"/>
              <a:t>resp</a:t>
            </a:r>
            <a:r>
              <a:rPr lang="en-US" altLang="zh-TW" dirty="0"/>
              <a:t> = </a:t>
            </a:r>
            <a:r>
              <a:rPr lang="en-US" altLang="zh-TW" dirty="0" err="1"/>
              <a:t>queryAndVerify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9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839788" y="2505075"/>
            <a:ext cx="10515600" cy="3684588"/>
          </a:xfrm>
        </p:spPr>
        <p:txBody>
          <a:bodyPr>
            <a:noAutofit/>
          </a:bodyPr>
          <a:lstStyle/>
          <a:p>
            <a:r>
              <a:rPr lang="en-US" altLang="zh-TW" sz="2000" dirty="0" err="1"/>
              <a:t>java.lang.IllegalStateException</a:t>
            </a:r>
            <a:r>
              <a:rPr lang="en-US" altLang="zh-TW" sz="2000" dirty="0"/>
              <a:t>: Error reading byte, invalid list position specified for reading: 706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de.uniluebeck.itm.tcpip.Storage.readByte</a:t>
            </a:r>
            <a:r>
              <a:rPr lang="en-US" altLang="zh-TW" sz="2000" dirty="0"/>
              <a:t>(Storage.java:141)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de.uniluebeck.itm.tcpip.Storage.readString</a:t>
            </a:r>
            <a:r>
              <a:rPr lang="en-US" altLang="zh-TW" sz="2000" dirty="0"/>
              <a:t>(Storage.java:502)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de.uniluebeck.itm.tcpip.Storage.readStringASCII</a:t>
            </a:r>
            <a:r>
              <a:rPr lang="en-US" altLang="zh-TW" sz="2000" dirty="0"/>
              <a:t>(Storage.java:462)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de.tudresden.sumo.util.CommandProcessor.readStage</a:t>
            </a:r>
            <a:r>
              <a:rPr lang="en-US" altLang="zh-TW" sz="2000" dirty="0"/>
              <a:t>(CommandProcessor.java:876)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de.tudresden.sumo.util.CommandProcessor.do_job_get</a:t>
            </a:r>
            <a:r>
              <a:rPr lang="en-US" altLang="zh-TW" sz="2000" dirty="0"/>
              <a:t>(CommandProcessor.java:778)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it.polito.appeal.traci.SumoTraciConnection.do_job_get</a:t>
            </a:r>
            <a:r>
              <a:rPr lang="en-US" altLang="zh-TW" sz="2000" dirty="0"/>
              <a:t>(SumoTraciConnection.java:366)</a:t>
            </a:r>
          </a:p>
          <a:p>
            <a:r>
              <a:rPr lang="en-US" altLang="zh-TW" sz="2000" dirty="0"/>
              <a:t>	at </a:t>
            </a:r>
            <a:r>
              <a:rPr lang="en-US" altLang="zh-TW" sz="2000" dirty="0" err="1"/>
              <a:t>Main.main</a:t>
            </a:r>
            <a:r>
              <a:rPr lang="en-US" altLang="zh-TW" sz="2000" dirty="0"/>
              <a:t>(Main.java:81)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81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13807</TotalTime>
  <Words>1151</Words>
  <Application>Microsoft Office PowerPoint</Application>
  <PresentationFormat>寬螢幕</PresentationFormat>
  <Paragraphs>193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2019-04-24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83</cp:revision>
  <dcterms:created xsi:type="dcterms:W3CDTF">2019-04-13T01:42:03Z</dcterms:created>
  <dcterms:modified xsi:type="dcterms:W3CDTF">2019-04-24T07:14:31Z</dcterms:modified>
</cp:coreProperties>
</file>