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49" r:id="rId2"/>
    <p:sldId id="353" r:id="rId3"/>
    <p:sldId id="401" r:id="rId4"/>
    <p:sldId id="402" r:id="rId5"/>
    <p:sldId id="403" r:id="rId6"/>
    <p:sldId id="404" r:id="rId7"/>
    <p:sldId id="405" r:id="rId8"/>
    <p:sldId id="406" r:id="rId9"/>
    <p:sldId id="40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88834" autoAdjust="0"/>
  </p:normalViewPr>
  <p:slideViewPr>
    <p:cSldViewPr snapToGrid="0">
      <p:cViewPr varScale="1">
        <p:scale>
          <a:sx n="115" d="100"/>
          <a:sy n="115" d="100"/>
        </p:scale>
        <p:origin x="5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675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60" y="0"/>
            <a:ext cx="3038604" cy="46675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7D840BE8-ACCC-4313-98D5-816F9CE4A4B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3" y="4474283"/>
            <a:ext cx="5608975" cy="3659696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48"/>
            <a:ext cx="3038604" cy="466753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60" y="8829648"/>
            <a:ext cx="3038604" cy="466753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012ABEBD-5F6C-4C33-9EF5-FEF80920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CE751D-574D-4C78-851D-CE5A2777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A8B546-2FAA-458F-A398-AF2CFA37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414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90D24E-CA73-4D47-8AB9-07854E94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42F-6F3C-4846-8FD0-B22D1679E4DD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C7C8FC-DD72-449A-B9F6-8D417FEE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8FC04-F246-41E5-9D94-CF64A865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EA0F-B465-4CDA-9D73-BD97DF29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C4192-6179-44DC-BBE1-BC50CC6A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33FE-DB55-4BE9-BE4B-5E4CB6AC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1B07-A3E7-4335-B04C-A6FF4066BD67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7A3E-FB49-4031-8730-FFD5DF2D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C59A-B77F-40AA-AA6D-D8FF361F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EC6B5-B2FD-47FE-B99D-3A02E5FE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2F32-D4E4-4DC0-B130-BBC6B34F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9A70-BE28-41F0-AC7E-8AFE9460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2437-2C61-4439-B172-3CD2B9E6B860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06DF7-63A1-43D6-A0CF-4726B1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62C6-9AF6-48E7-A1F4-6EC22995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CEE9-ECE2-4EFB-A79F-1DF4ACE7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8474"/>
            <a:ext cx="9144000" cy="13071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15D9-611E-4A83-8728-A106EA8C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840738"/>
            <a:ext cx="824788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F9C2-F3E6-4768-A993-052B14D8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12A7-876C-42CE-A96B-9D5BCFD87D55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F27F-A588-4362-AE7B-44705572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4FAD-8798-40F5-82AF-A28CF77C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026E-4F89-4253-96AC-8672237E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93B4-ABB1-434F-9841-988A34BE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03AC-CF1F-4AB4-ACFD-C92DAD1D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F5D-77A0-4A94-97C5-20830C4921E4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CEB3-063A-4FF5-B58D-6ED3BFA7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399E-2DB0-4229-89C2-4C518A6B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9850-954A-4825-8133-F37FF19B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BA3B-9286-4B4D-AC68-58D41BD9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BF7CA-12E5-4B83-B414-7B745608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0DF9C-6D3F-47DD-9960-CBD839A6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08211-3B5A-4094-9933-893950B230FF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3D4C0-EBB4-4DAA-A3AB-6AD74B70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E96B-D7D4-43B1-9A32-CEF9E0EB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1C87-308D-4E84-AF79-A0491CC5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BC85F-3C1C-4F24-9D93-9C49E776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38F4-6949-43D5-B697-EB57F654E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A9A1F-87B6-442E-ADB9-EA762227D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23338-10F5-4898-ACCB-7AB960B3B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345C0-192A-41AD-9F79-F4710E1D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A2CB-C3AE-408F-9223-5F5D4CAADF02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70728-DBA6-4538-A142-87CEF210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4319A-D0DD-4386-B85D-482C985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9E11-6FEC-4A08-ADD2-5D7F96DD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279"/>
            <a:ext cx="7886700" cy="10096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CD2F-1038-4214-ADB4-70A4FBD0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D351-068B-449F-B69A-5DC1E8A9B3F0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92FB6-8BE8-4322-8316-FB3A0B79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C1E84-3C81-4D0E-8EE9-8D6F772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8EBE8-9FBF-483B-AADC-C1AC44BF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52C9-3D14-4D41-8126-E3129F0C3A8A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75174-C43B-4020-BF7A-74D52974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A5FC5-3D1B-4C85-B425-CB99CACD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4568-91D3-4011-9E07-946C737F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DBB7-B87A-40EB-B3D1-9D1AF7F0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6F44B-535F-4E7B-8848-86845B1D6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EC1E-3C34-4200-BF12-8A08807F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FE46-6F44-4CF9-A06C-FCAC13866363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D5318-F157-43CD-8F06-80AEF222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6C85-7C53-40F8-9D39-2C53B918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04D2-2673-45DD-9412-69DCBF4C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D1699-AB2B-4529-B75B-C6D53228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C5A87-858C-45AD-BB60-DAE07E66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50D5-0B49-42B3-9D40-F86C395D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676-1124-41F5-8985-89D02DB5ABD3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5B528-7BBE-428C-A98A-20EBE56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0AB1F-FBC9-4810-8D96-AC1CEFCD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1B6F4-9BFF-40C0-BC1C-5C6A1883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6279"/>
            <a:ext cx="7886700" cy="1009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16D0-38E9-4F95-9563-311EC944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7A2F-7816-4925-8645-CE4DCB06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8863-1D38-489E-88D5-85AE28F2BA0C}" type="datetime1">
              <a:rPr lang="en-US" altLang="zh-TW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3B5B-D209-448C-8355-C55DDC50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45B3-1811-4286-9071-FB9D46E09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CCF1-0086-4F48-9529-4DFC2FD56C1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79583-7A77-4803-A55E-3CF725575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428368" y="3036772"/>
            <a:ext cx="8086982" cy="1655762"/>
          </a:xfrm>
        </p:spPr>
        <p:txBody>
          <a:bodyPr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altLang="zh-TW" sz="3200" dirty="0"/>
              <a:t>Kang Yen 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顏慷</a:t>
            </a:r>
            <a:r>
              <a:rPr lang="en-US" altLang="zh-TW" sz="3200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altLang="zh-TW" sz="3200" dirty="0"/>
              <a:t>Institute of Computer and Communication Engineering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altLang="zh-TW" sz="3200" dirty="0"/>
              <a:t>National Cheng Kung University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5108" algn="l"/>
                <a:tab pos="5253198" algn="l"/>
                <a:tab pos="5909847" algn="l"/>
                <a:tab pos="6565057" algn="l"/>
                <a:tab pos="7221707" algn="l"/>
                <a:tab pos="7879796" algn="l"/>
              </a:tabLst>
            </a:pPr>
            <a:r>
              <a:rPr lang="en-US" altLang="zh-TW" sz="3200" dirty="0"/>
              <a:t>Tainan, Taiwan</a:t>
            </a:r>
          </a:p>
          <a:p>
            <a:r>
              <a:rPr lang="en-US" altLang="zh-TW" sz="3200" dirty="0" smtClean="0"/>
              <a:t>2019-08-16</a:t>
            </a: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28650" y="1337715"/>
            <a:ext cx="7886700" cy="2122177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研究所學習建議</a:t>
            </a:r>
            <a:endParaRPr lang="zh-TW" altLang="en-US" sz="4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3" y="664868"/>
            <a:ext cx="2716433" cy="994172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習慣</a:t>
            </a:r>
            <a:endParaRPr lang="zh-TW" altLang="en-US" sz="3600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45408" y="1816332"/>
            <a:ext cx="8470223" cy="4850475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早起</a:t>
            </a:r>
            <a:r>
              <a:rPr lang="en-US" altLang="zh-TW" sz="3600" dirty="0" smtClean="0"/>
              <a:t>? or </a:t>
            </a:r>
            <a:r>
              <a:rPr lang="zh-TW" altLang="en-US" sz="3600" dirty="0" smtClean="0"/>
              <a:t>晚起</a:t>
            </a:r>
            <a:r>
              <a:rPr lang="en-US" altLang="zh-TW" sz="3600" dirty="0" smtClean="0"/>
              <a:t>?</a:t>
            </a:r>
          </a:p>
          <a:p>
            <a:pPr lvl="1"/>
            <a:r>
              <a:rPr lang="en-US" altLang="zh-TW" sz="3200" dirty="0" smtClean="0"/>
              <a:t>Seminar</a:t>
            </a:r>
          </a:p>
          <a:p>
            <a:pPr lvl="1"/>
            <a:r>
              <a:rPr lang="en-US" altLang="zh-TW" sz="3200" dirty="0" smtClean="0"/>
              <a:t>Individual Meeting</a:t>
            </a:r>
          </a:p>
          <a:p>
            <a:r>
              <a:rPr lang="en-US" altLang="zh-TW" sz="3600" dirty="0" smtClean="0"/>
              <a:t>Individual Meeting</a:t>
            </a:r>
          </a:p>
          <a:p>
            <a:pPr lvl="1"/>
            <a:r>
              <a:rPr lang="en-US" altLang="zh-TW" sz="3200" dirty="0" smtClean="0"/>
              <a:t>Take a note </a:t>
            </a:r>
            <a:endParaRPr lang="en-US" altLang="zh-TW" sz="3200" dirty="0"/>
          </a:p>
          <a:p>
            <a:pPr lvl="1"/>
            <a:r>
              <a:rPr lang="en-US" altLang="zh-TW" sz="3200" dirty="0" smtClean="0"/>
              <a:t>Make a progress report</a:t>
            </a:r>
          </a:p>
          <a:p>
            <a:pPr lvl="1"/>
            <a:r>
              <a:rPr lang="en-US" altLang="zh-TW" sz="3200" dirty="0" smtClean="0"/>
              <a:t>Organize the note</a:t>
            </a:r>
          </a:p>
          <a:p>
            <a:pPr lvl="1"/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2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76" y="2096226"/>
            <a:ext cx="4376940" cy="2236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9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3" y="664868"/>
            <a:ext cx="3268143" cy="994172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Seminar</a:t>
            </a:r>
            <a:r>
              <a:rPr lang="zh-TW" altLang="en-US" sz="4800" b="1" dirty="0" smtClean="0"/>
              <a:t> </a:t>
            </a:r>
            <a:r>
              <a:rPr lang="en-US" altLang="zh-TW" sz="4800" b="1" dirty="0" smtClean="0"/>
              <a:t>(1)</a:t>
            </a:r>
            <a:endParaRPr lang="zh-TW" altLang="en-US" sz="3600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45408" y="1816332"/>
            <a:ext cx="8470223" cy="4850475"/>
          </a:xfrm>
        </p:spPr>
        <p:txBody>
          <a:bodyPr>
            <a:noAutofit/>
          </a:bodyPr>
          <a:lstStyle/>
          <a:p>
            <a:pPr lvl="1"/>
            <a:r>
              <a:rPr lang="zh-TW" altLang="en-US" sz="3200" dirty="0" smtClean="0"/>
              <a:t>質疑論文的</a:t>
            </a:r>
            <a:r>
              <a:rPr lang="en-US" altLang="zh-TW" sz="3200" dirty="0" smtClean="0"/>
              <a:t>Figure</a:t>
            </a:r>
            <a:r>
              <a:rPr lang="zh-TW" altLang="en-US" sz="3200" dirty="0" smtClean="0"/>
              <a:t>的數據合理性</a:t>
            </a:r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8" r="4887" b="8410"/>
          <a:stretch/>
        </p:blipFill>
        <p:spPr>
          <a:xfrm>
            <a:off x="802137" y="2396799"/>
            <a:ext cx="6571252" cy="4333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2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3" y="664868"/>
            <a:ext cx="3550776" cy="994172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Seminar (2)</a:t>
            </a:r>
            <a:endParaRPr lang="zh-TW" altLang="en-US" sz="3600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45408" y="1816332"/>
            <a:ext cx="8470223" cy="4850475"/>
          </a:xfrm>
        </p:spPr>
        <p:txBody>
          <a:bodyPr>
            <a:noAutofit/>
          </a:bodyPr>
          <a:lstStyle/>
          <a:p>
            <a:pPr lvl="1"/>
            <a:r>
              <a:rPr lang="zh-TW" altLang="en-US" sz="3200" dirty="0" smtClean="0"/>
              <a:t>進一步的推演</a:t>
            </a:r>
            <a:r>
              <a:rPr lang="zh-TW" altLang="en-US" sz="3200" dirty="0"/>
              <a:t>流程</a:t>
            </a:r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4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1282"/>
          <a:stretch/>
        </p:blipFill>
        <p:spPr>
          <a:xfrm>
            <a:off x="165013" y="2669776"/>
            <a:ext cx="5070764" cy="3457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5334836" y="2611587"/>
            <a:ext cx="3503527" cy="397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誰會對此廣告付錢？</a:t>
            </a:r>
          </a:p>
          <a:p>
            <a:r>
              <a:rPr lang="en-US" altLang="zh-TW" sz="2800" dirty="0" err="1"/>
              <a:t>AdSDK</a:t>
            </a:r>
            <a:r>
              <a:rPr lang="zh-TW" altLang="en-US" sz="2800" dirty="0"/>
              <a:t>有錢賺嗎？</a:t>
            </a:r>
          </a:p>
          <a:p>
            <a:r>
              <a:rPr lang="en-US" altLang="zh-TW" sz="2800" dirty="0"/>
              <a:t>Advertisers</a:t>
            </a:r>
            <a:r>
              <a:rPr lang="zh-TW" altLang="en-US" sz="2800" dirty="0"/>
              <a:t>如何知道</a:t>
            </a:r>
            <a:r>
              <a:rPr lang="en-US" altLang="zh-TW" sz="2800" dirty="0"/>
              <a:t>Ads</a:t>
            </a:r>
            <a:r>
              <a:rPr lang="zh-TW" altLang="en-US" sz="2800" dirty="0"/>
              <a:t>真的被點擊？</a:t>
            </a:r>
          </a:p>
          <a:p>
            <a:r>
              <a:rPr lang="en-US" altLang="zh-TW" sz="2800" dirty="0" err="1"/>
              <a:t>AdSDK</a:t>
            </a:r>
            <a:r>
              <a:rPr lang="zh-TW" altLang="en-US" sz="2800" dirty="0"/>
              <a:t>是否可能造假？</a:t>
            </a:r>
          </a:p>
          <a:p>
            <a:r>
              <a:rPr lang="en-US" altLang="zh-TW" sz="2800" dirty="0" err="1"/>
              <a:t>AdSDK</a:t>
            </a:r>
            <a:r>
              <a:rPr lang="zh-TW" altLang="en-US" sz="2800" dirty="0"/>
              <a:t>的</a:t>
            </a:r>
            <a:r>
              <a:rPr lang="en-US" altLang="zh-TW" sz="2800" dirty="0"/>
              <a:t>provider</a:t>
            </a:r>
            <a:r>
              <a:rPr lang="zh-TW" altLang="en-US" sz="2800" dirty="0"/>
              <a:t>是否都是固定？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225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3" y="664868"/>
            <a:ext cx="3550776" cy="994172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Seminar (3)</a:t>
            </a:r>
            <a:endParaRPr lang="zh-TW" altLang="en-US" sz="3600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245408" y="1816332"/>
            <a:ext cx="8470223" cy="4850475"/>
          </a:xfrm>
        </p:spPr>
        <p:txBody>
          <a:bodyPr>
            <a:noAutofit/>
          </a:bodyPr>
          <a:lstStyle/>
          <a:p>
            <a:pPr lvl="1"/>
            <a:r>
              <a:rPr lang="zh-TW" altLang="en-US" sz="3200" dirty="0" smtClean="0"/>
              <a:t>介紹演算法時，給例子，而非貼</a:t>
            </a:r>
            <a:r>
              <a:rPr lang="en-US" altLang="zh-TW" sz="3200" dirty="0"/>
              <a:t>pseudocode</a:t>
            </a:r>
            <a:endParaRPr lang="en-US" altLang="zh-TW" sz="3200" dirty="0" smtClean="0"/>
          </a:p>
          <a:p>
            <a:pPr lvl="1"/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 smtClean="0"/>
          </a:p>
          <a:p>
            <a:pPr marL="342900" lvl="1" indent="0">
              <a:buNone/>
            </a:pPr>
            <a:endParaRPr lang="en-US" altLang="zh-TW" sz="32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1CCF1-0086-4F48-9529-4DFC2FD56C17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9" y="2346950"/>
            <a:ext cx="6007628" cy="44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3" y="664868"/>
            <a:ext cx="3550776" cy="994172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 smtClean="0"/>
              <a:t>論文整理工具</a:t>
            </a:r>
            <a:endParaRPr lang="zh-TW" altLang="en-US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86600" y="6459624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6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4" y="1866492"/>
            <a:ext cx="8408338" cy="3910854"/>
          </a:xfr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9" name="直線接點 8"/>
          <p:cNvCxnSpPr/>
          <p:nvPr/>
        </p:nvCxnSpPr>
        <p:spPr>
          <a:xfrm flipH="1" flipV="1">
            <a:off x="4912822" y="1522565"/>
            <a:ext cx="282633" cy="15282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33457" y="907215"/>
            <a:ext cx="1826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期刊出</a:t>
            </a:r>
            <a:r>
              <a:rPr lang="zh-TW" altLang="en-US" sz="3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處</a:t>
            </a:r>
            <a:endParaRPr lang="zh-TW" altLang="en-US" sz="32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線接點 11"/>
          <p:cNvCxnSpPr>
            <a:stCxn id="14" idx="0"/>
          </p:cNvCxnSpPr>
          <p:nvPr/>
        </p:nvCxnSpPr>
        <p:spPr>
          <a:xfrm flipV="1">
            <a:off x="6301526" y="4912089"/>
            <a:ext cx="367359" cy="12091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98824" y="6121273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摘要</a:t>
            </a:r>
            <a:endParaRPr lang="zh-TW" altLang="en-US" sz="30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775855" y="4258888"/>
            <a:ext cx="562494" cy="18623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-116616" y="6088188"/>
            <a:ext cx="3057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自行設立資料夾</a:t>
            </a:r>
            <a:endParaRPr lang="zh-TW" altLang="en-US" sz="32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30663" y="907215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0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論文插入日期</a:t>
            </a:r>
            <a:endParaRPr lang="zh-TW" altLang="en-US" sz="32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6129867" y="1461213"/>
            <a:ext cx="1481666" cy="14513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2" y="664868"/>
            <a:ext cx="6692988" cy="994172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程式碼管理工具</a:t>
            </a:r>
            <a:r>
              <a:rPr lang="en-US" altLang="zh-TW" sz="4800" b="1" dirty="0" smtClean="0"/>
              <a:t>- </a:t>
            </a:r>
            <a:r>
              <a:rPr lang="en-US" altLang="zh-TW" sz="4800" b="1" dirty="0" err="1" smtClean="0"/>
              <a:t>Github</a:t>
            </a:r>
            <a:endParaRPr lang="zh-TW" altLang="en-US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86600" y="6459624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13" y="1599787"/>
            <a:ext cx="7248697" cy="42786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5" name="直線接點 14"/>
          <p:cNvCxnSpPr/>
          <p:nvPr/>
        </p:nvCxnSpPr>
        <p:spPr>
          <a:xfrm flipV="1">
            <a:off x="6625244" y="1382041"/>
            <a:ext cx="1346662" cy="14881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86600" y="828043"/>
            <a:ext cx="17235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刪除</a:t>
            </a:r>
            <a:endParaRPr lang="zh-TW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491639" y="5326004"/>
            <a:ext cx="2111428" cy="770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86599" y="6072748"/>
            <a:ext cx="17235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</a:t>
            </a:r>
            <a:endParaRPr lang="zh-TW" altLang="en-US" sz="32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601133" y="4453467"/>
            <a:ext cx="531479" cy="1424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-548397" y="5797686"/>
            <a:ext cx="340797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 size</a:t>
            </a:r>
            <a:br>
              <a:rPr lang="en-US" altLang="zh-TW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examination</a:t>
            </a:r>
            <a:endParaRPr lang="zh-TW" altLang="en-US" sz="32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2" y="664868"/>
            <a:ext cx="6692988" cy="994172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提問 </a:t>
            </a:r>
            <a:r>
              <a:rPr lang="en-US" altLang="zh-TW" sz="4800" b="1" dirty="0" smtClean="0"/>
              <a:t>(1)</a:t>
            </a:r>
            <a:endParaRPr lang="zh-TW" altLang="en-US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86600" y="6459624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3"/>
          <a:stretch/>
        </p:blipFill>
        <p:spPr>
          <a:xfrm>
            <a:off x="2606202" y="800641"/>
            <a:ext cx="5375422" cy="57649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2" y="2522347"/>
            <a:ext cx="6426151" cy="2029777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 flipH="1" flipV="1">
            <a:off x="1172095" y="1895642"/>
            <a:ext cx="3541221" cy="3607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-150848" y="1536695"/>
            <a:ext cx="172354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0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標題</a:t>
            </a:r>
            <a:endParaRPr lang="zh-TW" altLang="en-US" sz="3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2709949" y="5415432"/>
            <a:ext cx="1978429" cy="1125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3454" y="5281836"/>
            <a:ext cx="215712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0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部分程式碼</a:t>
            </a:r>
            <a:endParaRPr lang="zh-TW" altLang="en-US" sz="30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0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012" y="664868"/>
            <a:ext cx="6692988" cy="994172"/>
          </a:xfrm>
        </p:spPr>
        <p:txBody>
          <a:bodyPr>
            <a:normAutofit/>
          </a:bodyPr>
          <a:lstStyle/>
          <a:p>
            <a:r>
              <a:rPr lang="zh-TW" altLang="en-US" sz="4800" b="1" dirty="0" smtClean="0"/>
              <a:t>提問 </a:t>
            </a:r>
            <a:r>
              <a:rPr lang="en-US" altLang="zh-TW" sz="4800" b="1" dirty="0" smtClean="0"/>
              <a:t>(2)</a:t>
            </a:r>
            <a:endParaRPr lang="zh-TW" altLang="en-US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86600" y="6459624"/>
            <a:ext cx="2057400" cy="365125"/>
          </a:xfrm>
        </p:spPr>
        <p:txBody>
          <a:bodyPr/>
          <a:lstStyle/>
          <a:p>
            <a:fld id="{F9E1CCF1-0086-4F48-9529-4DFC2FD56C17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35" b="33215"/>
          <a:stretch/>
        </p:blipFill>
        <p:spPr>
          <a:xfrm>
            <a:off x="4451466" y="874110"/>
            <a:ext cx="4488272" cy="33471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3" y="1616529"/>
            <a:ext cx="4277903" cy="25309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1" y="4554762"/>
            <a:ext cx="8673947" cy="1838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3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5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30616</TotalTime>
  <Words>155</Words>
  <Application>Microsoft Office PowerPoint</Application>
  <PresentationFormat>如螢幕大小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Office Theme</vt:lpstr>
      <vt:lpstr>研究所學習建議</vt:lpstr>
      <vt:lpstr>習慣</vt:lpstr>
      <vt:lpstr>Seminar (1)</vt:lpstr>
      <vt:lpstr>Seminar (2)</vt:lpstr>
      <vt:lpstr>Seminar (3)</vt:lpstr>
      <vt:lpstr>論文整理工具</vt:lpstr>
      <vt:lpstr>程式碼管理工具- Github</vt:lpstr>
      <vt:lpstr>提問 (1)</vt:lpstr>
      <vt:lpstr>提問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張</dc:creator>
  <cp:lastModifiedBy>yen</cp:lastModifiedBy>
  <cp:revision>436</cp:revision>
  <cp:lastPrinted>2019-01-11T06:20:12Z</cp:lastPrinted>
  <dcterms:created xsi:type="dcterms:W3CDTF">2018-05-26T16:39:42Z</dcterms:created>
  <dcterms:modified xsi:type="dcterms:W3CDTF">2019-08-15T20:11:28Z</dcterms:modified>
</cp:coreProperties>
</file>