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57" r:id="rId4"/>
    <p:sldId id="258" r:id="rId5"/>
    <p:sldId id="262" r:id="rId6"/>
    <p:sldId id="263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94F9D-0591-426A-B9BE-EFDAE0C99CFF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EA58E-AA1F-4E02-8557-5E9627A754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753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B920-8D10-4A61-95F6-FEB09254675E}" type="datetime1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A26E-F6BF-4583-AC57-513B6DD1388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14300"/>
            <a:ext cx="12192000" cy="674370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337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2EC6-6ACE-49BE-B83E-BB06DD2C1152}" type="datetime1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A26E-F6BF-4583-AC57-513B6DD138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07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3C46-A7E0-45A8-9245-1F8179CB2B77}" type="datetime1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A26E-F6BF-4583-AC57-513B6DD138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61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E95E3-6BA0-4050-8637-0E02BECBBBE9}" type="datetime1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A26E-F6BF-4583-AC57-513B6DD1388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14300"/>
            <a:ext cx="12192000" cy="674370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664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103F-4F8B-43A5-9017-50C51B5E7202}" type="datetime1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A26E-F6BF-4583-AC57-513B6DD1388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14300"/>
            <a:ext cx="12192000" cy="674370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265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11867-D68A-496A-BEF1-07AE9476E2DD}" type="datetime1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A26E-F6BF-4583-AC57-513B6DD1388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14300"/>
            <a:ext cx="12192000" cy="674370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341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F3CC-15E9-4E37-8B66-56F6240A2A98}" type="datetime1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A26E-F6BF-4583-AC57-513B6DD1388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14300"/>
            <a:ext cx="12192000" cy="674370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40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C1EC-7E56-4878-A237-0EAAD9AB08FE}" type="datetime1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A26E-F6BF-4583-AC57-513B6DD1388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14300"/>
            <a:ext cx="12192000" cy="674370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285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A220-FB16-4D21-A622-2B684BAAD995}" type="datetime1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A26E-F6BF-4583-AC57-513B6DD1388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14300"/>
            <a:ext cx="12192000" cy="674370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965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BF9C-4C59-456F-8241-B9E2A7D3FC28}" type="datetime1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A26E-F6BF-4583-AC57-513B6DD138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83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A8B1-5AAA-44D5-9A99-DE5EF3B788C0}" type="datetime1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A26E-F6BF-4583-AC57-513B6DD138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58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5A45D-C761-4754-8DAC-809457E2CDC4}" type="datetime1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6A26E-F6BF-4583-AC57-513B6DD138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7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SUMO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2019-08-16</a:t>
            </a:r>
          </a:p>
          <a:p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報告者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顏慷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A26E-F6BF-4583-AC57-513B6DD1388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38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Channel</a:t>
            </a:r>
            <a:r>
              <a:rPr lang="en-US" altLang="zh-TW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(cont’d)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8" r="1645"/>
          <a:stretch/>
        </p:blipFill>
        <p:spPr>
          <a:xfrm>
            <a:off x="221265" y="1000897"/>
            <a:ext cx="10899815" cy="30188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934" y="4019722"/>
            <a:ext cx="10098530" cy="2698285"/>
          </a:xfrm>
          <a:prstGeom prst="rect">
            <a:avLst/>
          </a:prstGeom>
        </p:spPr>
      </p:pic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A26E-F6BF-4583-AC57-513B6DD1388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44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638" y="101154"/>
            <a:ext cx="10515600" cy="497057"/>
          </a:xfrm>
        </p:spPr>
        <p:txBody>
          <a:bodyPr>
            <a:noAutofit/>
          </a:bodyPr>
          <a:lstStyle/>
          <a:p>
            <a:r>
              <a:rPr lang="en-US" altLang="zh-TW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SUMO Visualization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50" y="825351"/>
            <a:ext cx="8501233" cy="5639501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 flipV="1">
            <a:off x="2462645" y="498764"/>
            <a:ext cx="3179619" cy="719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532817" y="96692"/>
            <a:ext cx="88517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90000"/>
              </a:lnSpc>
              <a:spcBef>
                <a:spcPts val="700"/>
              </a:spcBef>
              <a:buSzPct val="100000"/>
              <a:defRPr sz="2800"/>
            </a:pP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1302267" y="2078181"/>
            <a:ext cx="2001982" cy="1680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5633" y="1838116"/>
            <a:ext cx="128663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90000"/>
              </a:lnSpc>
              <a:spcBef>
                <a:spcPts val="700"/>
              </a:spcBef>
              <a:buSzPct val="100000"/>
              <a:defRPr sz="2800"/>
            </a:pP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線接點 12"/>
          <p:cNvCxnSpPr/>
          <p:nvPr/>
        </p:nvCxnSpPr>
        <p:spPr>
          <a:xfrm flipV="1">
            <a:off x="3602182" y="349682"/>
            <a:ext cx="5228158" cy="85896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868109" y="122632"/>
            <a:ext cx="221240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90000"/>
              </a:lnSpc>
              <a:spcBef>
                <a:spcPts val="700"/>
              </a:spcBef>
              <a:buSzPct val="100000"/>
              <a:defRPr sz="2800"/>
            </a:pPr>
            <a:r>
              <a:rPr lang="en-US" altLang="zh-TW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TimeSeconds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線接點 15"/>
          <p:cNvCxnSpPr/>
          <p:nvPr/>
        </p:nvCxnSpPr>
        <p:spPr>
          <a:xfrm flipV="1">
            <a:off x="7766964" y="1457174"/>
            <a:ext cx="2494102" cy="32176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0355281" y="1098130"/>
            <a:ext cx="1784463" cy="957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90000"/>
              </a:lnSpc>
              <a:spcBef>
                <a:spcPts val="700"/>
              </a:spcBef>
              <a:buSzPct val="100000"/>
              <a:defRPr sz="2800"/>
            </a:pP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 until </a:t>
            </a:r>
          </a:p>
          <a:p>
            <a:pPr defTabSz="685800">
              <a:lnSpc>
                <a:spcPct val="90000"/>
              </a:lnSpc>
              <a:spcBef>
                <a:spcPts val="700"/>
              </a:spcBef>
              <a:buSzPct val="100000"/>
              <a:defRPr sz="2800"/>
            </a:pP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2400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接點 19"/>
          <p:cNvCxnSpPr>
            <a:endCxn id="22" idx="1"/>
          </p:cNvCxnSpPr>
          <p:nvPr/>
        </p:nvCxnSpPr>
        <p:spPr>
          <a:xfrm flipV="1">
            <a:off x="8033664" y="2553761"/>
            <a:ext cx="2279511" cy="38217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313175" y="2313695"/>
            <a:ext cx="181972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90000"/>
              </a:lnSpc>
              <a:spcBef>
                <a:spcPts val="700"/>
              </a:spcBef>
              <a:buSzPct val="100000"/>
              <a:defRPr sz="2800"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線接點 23"/>
          <p:cNvCxnSpPr/>
          <p:nvPr/>
        </p:nvCxnSpPr>
        <p:spPr>
          <a:xfrm flipV="1">
            <a:off x="9088964" y="5631873"/>
            <a:ext cx="1172102" cy="78931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283000" y="5151742"/>
            <a:ext cx="1941557" cy="867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90000"/>
              </a:lnSpc>
              <a:spcBef>
                <a:spcPts val="700"/>
              </a:spcBef>
              <a:buSzPct val="100000"/>
              <a:defRPr sz="2800"/>
            </a:pP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Longitude, </a:t>
            </a:r>
            <a:b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A26E-F6BF-4583-AC57-513B6DD1388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94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5" grpId="0"/>
      <p:bldP spid="18" grpId="0"/>
      <p:bldP spid="22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latin typeface="Times New Roman" panose="02020603050405020304" pitchFamily="18" charset="0"/>
              </a:rPr>
              <a:t>What is SUMO?</a:t>
            </a:r>
            <a:endParaRPr lang="zh-TW" altLang="en-US" sz="4000" b="1" dirty="0">
              <a:latin typeface="Times New Roman" panose="02020603050405020304" pitchFamily="18" charset="0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sz="3200" dirty="0" smtClean="0">
                <a:latin typeface="Times New Roman" panose="02020603050405020304" pitchFamily="18" charset="0"/>
              </a:rPr>
              <a:t>"Simulation of Urban </a:t>
            </a:r>
            <a:r>
              <a:rPr lang="en-US" altLang="zh-TW" sz="3200" dirty="0" err="1" smtClean="0">
                <a:latin typeface="Times New Roman" panose="02020603050405020304" pitchFamily="18" charset="0"/>
              </a:rPr>
              <a:t>MObility</a:t>
            </a:r>
            <a:r>
              <a:rPr lang="en-US" altLang="zh-TW" sz="3200" dirty="0" smtClean="0">
                <a:latin typeface="Times New Roman" panose="02020603050405020304" pitchFamily="18" charset="0"/>
              </a:rPr>
              <a:t>" (Eclipse SUMO) is an open source, highly portable, microscopic and continuous road traffic simulation package designed to handle large road networks.</a:t>
            </a:r>
          </a:p>
          <a:p>
            <a:endParaRPr lang="zh-TW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A26E-F6BF-4583-AC57-513B6DD1388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39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093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Reference File Types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 descr="B-sumoæµç¨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15" y="1836480"/>
            <a:ext cx="4650338" cy="475006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橢圓 5"/>
          <p:cNvSpPr/>
          <p:nvPr/>
        </p:nvSpPr>
        <p:spPr>
          <a:xfrm>
            <a:off x="5828714" y="1635999"/>
            <a:ext cx="534572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6572606" y="2637790"/>
            <a:ext cx="379528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828714" y="2595380"/>
            <a:ext cx="534572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0819228" y="2597739"/>
            <a:ext cx="534572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257800" y="4211514"/>
            <a:ext cx="666403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&lt;vehicle id=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type="truck" depart="0.0"&gt;</a:t>
            </a:r>
          </a:p>
          <a:p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&lt;route edges=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“edge1 edge2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&lt;/vehicle&gt;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A26E-F6BF-4583-AC57-513B6DD1388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02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67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SUMO Files- Nodes and Edges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" t="10999" b="6093"/>
          <a:stretch/>
        </p:blipFill>
        <p:spPr bwMode="auto">
          <a:xfrm>
            <a:off x="393895" y="1589649"/>
            <a:ext cx="7174523" cy="241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" t="13704" b="10946"/>
          <a:stretch/>
        </p:blipFill>
        <p:spPr bwMode="auto">
          <a:xfrm>
            <a:off x="393895" y="4318782"/>
            <a:ext cx="7174523" cy="2180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27"/>
          <p:cNvSpPr/>
          <p:nvPr/>
        </p:nvSpPr>
        <p:spPr>
          <a:xfrm>
            <a:off x="7738546" y="1718823"/>
            <a:ext cx="4172101" cy="3752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03" y="15988"/>
                </a:moveTo>
                <a:lnTo>
                  <a:pt x="16703" y="17959"/>
                </a:lnTo>
                <a:lnTo>
                  <a:pt x="18682" y="17959"/>
                </a:lnTo>
                <a:lnTo>
                  <a:pt x="18682" y="15988"/>
                </a:lnTo>
                <a:close/>
                <a:moveTo>
                  <a:pt x="13970" y="15988"/>
                </a:moveTo>
                <a:lnTo>
                  <a:pt x="13970" y="17959"/>
                </a:lnTo>
                <a:lnTo>
                  <a:pt x="15792" y="17959"/>
                </a:lnTo>
                <a:lnTo>
                  <a:pt x="15792" y="15988"/>
                </a:lnTo>
                <a:close/>
                <a:moveTo>
                  <a:pt x="11237" y="15988"/>
                </a:moveTo>
                <a:lnTo>
                  <a:pt x="11237" y="17959"/>
                </a:lnTo>
                <a:lnTo>
                  <a:pt x="13059" y="17959"/>
                </a:lnTo>
                <a:lnTo>
                  <a:pt x="13059" y="15988"/>
                </a:lnTo>
                <a:close/>
                <a:moveTo>
                  <a:pt x="8504" y="15988"/>
                </a:moveTo>
                <a:lnTo>
                  <a:pt x="8504" y="17959"/>
                </a:lnTo>
                <a:lnTo>
                  <a:pt x="10326" y="17959"/>
                </a:lnTo>
                <a:lnTo>
                  <a:pt x="10326" y="15988"/>
                </a:lnTo>
                <a:close/>
                <a:moveTo>
                  <a:pt x="5770" y="15988"/>
                </a:moveTo>
                <a:lnTo>
                  <a:pt x="5770" y="17959"/>
                </a:lnTo>
                <a:lnTo>
                  <a:pt x="7592" y="17959"/>
                </a:lnTo>
                <a:lnTo>
                  <a:pt x="7592" y="15988"/>
                </a:lnTo>
                <a:close/>
                <a:moveTo>
                  <a:pt x="3037" y="15988"/>
                </a:moveTo>
                <a:lnTo>
                  <a:pt x="3037" y="17959"/>
                </a:lnTo>
                <a:lnTo>
                  <a:pt x="4859" y="17959"/>
                </a:lnTo>
                <a:lnTo>
                  <a:pt x="4859" y="15988"/>
                </a:lnTo>
                <a:close/>
                <a:moveTo>
                  <a:pt x="16703" y="12828"/>
                </a:moveTo>
                <a:lnTo>
                  <a:pt x="16703" y="14889"/>
                </a:lnTo>
                <a:lnTo>
                  <a:pt x="18682" y="14889"/>
                </a:lnTo>
                <a:lnTo>
                  <a:pt x="18682" y="12828"/>
                </a:lnTo>
                <a:close/>
                <a:moveTo>
                  <a:pt x="13970" y="12828"/>
                </a:moveTo>
                <a:lnTo>
                  <a:pt x="13970" y="14889"/>
                </a:lnTo>
                <a:lnTo>
                  <a:pt x="15792" y="14889"/>
                </a:lnTo>
                <a:lnTo>
                  <a:pt x="15792" y="12828"/>
                </a:lnTo>
                <a:close/>
                <a:moveTo>
                  <a:pt x="11237" y="12828"/>
                </a:moveTo>
                <a:lnTo>
                  <a:pt x="11237" y="14889"/>
                </a:lnTo>
                <a:lnTo>
                  <a:pt x="13059" y="14889"/>
                </a:lnTo>
                <a:lnTo>
                  <a:pt x="13059" y="12828"/>
                </a:lnTo>
                <a:close/>
                <a:moveTo>
                  <a:pt x="8504" y="12828"/>
                </a:moveTo>
                <a:lnTo>
                  <a:pt x="8504" y="14889"/>
                </a:lnTo>
                <a:lnTo>
                  <a:pt x="10326" y="14889"/>
                </a:lnTo>
                <a:lnTo>
                  <a:pt x="10326" y="12828"/>
                </a:lnTo>
                <a:close/>
                <a:moveTo>
                  <a:pt x="5770" y="12828"/>
                </a:moveTo>
                <a:lnTo>
                  <a:pt x="5770" y="14889"/>
                </a:lnTo>
                <a:lnTo>
                  <a:pt x="7592" y="14889"/>
                </a:lnTo>
                <a:lnTo>
                  <a:pt x="7592" y="12828"/>
                </a:lnTo>
                <a:close/>
                <a:moveTo>
                  <a:pt x="3037" y="12828"/>
                </a:moveTo>
                <a:lnTo>
                  <a:pt x="3037" y="14889"/>
                </a:lnTo>
                <a:lnTo>
                  <a:pt x="4859" y="14889"/>
                </a:lnTo>
                <a:lnTo>
                  <a:pt x="4859" y="12828"/>
                </a:lnTo>
                <a:close/>
                <a:moveTo>
                  <a:pt x="16703" y="9758"/>
                </a:moveTo>
                <a:lnTo>
                  <a:pt x="16703" y="11728"/>
                </a:lnTo>
                <a:lnTo>
                  <a:pt x="18682" y="11728"/>
                </a:lnTo>
                <a:lnTo>
                  <a:pt x="18682" y="9758"/>
                </a:lnTo>
                <a:close/>
                <a:moveTo>
                  <a:pt x="13970" y="9758"/>
                </a:moveTo>
                <a:lnTo>
                  <a:pt x="13970" y="11728"/>
                </a:lnTo>
                <a:lnTo>
                  <a:pt x="15792" y="11728"/>
                </a:lnTo>
                <a:lnTo>
                  <a:pt x="15792" y="9758"/>
                </a:lnTo>
                <a:close/>
                <a:moveTo>
                  <a:pt x="11237" y="9758"/>
                </a:moveTo>
                <a:lnTo>
                  <a:pt x="11237" y="11728"/>
                </a:lnTo>
                <a:lnTo>
                  <a:pt x="13059" y="11728"/>
                </a:lnTo>
                <a:lnTo>
                  <a:pt x="13059" y="9758"/>
                </a:lnTo>
                <a:close/>
                <a:moveTo>
                  <a:pt x="8504" y="9758"/>
                </a:moveTo>
                <a:lnTo>
                  <a:pt x="8504" y="11728"/>
                </a:lnTo>
                <a:lnTo>
                  <a:pt x="10326" y="11728"/>
                </a:lnTo>
                <a:lnTo>
                  <a:pt x="10326" y="9758"/>
                </a:lnTo>
                <a:close/>
                <a:moveTo>
                  <a:pt x="5770" y="9758"/>
                </a:moveTo>
                <a:lnTo>
                  <a:pt x="5770" y="11728"/>
                </a:lnTo>
                <a:lnTo>
                  <a:pt x="7592" y="11728"/>
                </a:lnTo>
                <a:lnTo>
                  <a:pt x="7592" y="9758"/>
                </a:lnTo>
                <a:close/>
                <a:moveTo>
                  <a:pt x="3037" y="9758"/>
                </a:moveTo>
                <a:lnTo>
                  <a:pt x="3037" y="11728"/>
                </a:lnTo>
                <a:lnTo>
                  <a:pt x="4859" y="11728"/>
                </a:lnTo>
                <a:lnTo>
                  <a:pt x="4859" y="9758"/>
                </a:lnTo>
                <a:close/>
                <a:moveTo>
                  <a:pt x="16703" y="6543"/>
                </a:moveTo>
                <a:lnTo>
                  <a:pt x="16703" y="8658"/>
                </a:lnTo>
                <a:lnTo>
                  <a:pt x="18682" y="8658"/>
                </a:lnTo>
                <a:lnTo>
                  <a:pt x="18682" y="6543"/>
                </a:lnTo>
                <a:close/>
                <a:moveTo>
                  <a:pt x="13970" y="6543"/>
                </a:moveTo>
                <a:lnTo>
                  <a:pt x="13970" y="8658"/>
                </a:lnTo>
                <a:lnTo>
                  <a:pt x="15792" y="8658"/>
                </a:lnTo>
                <a:lnTo>
                  <a:pt x="15792" y="6543"/>
                </a:lnTo>
                <a:close/>
                <a:moveTo>
                  <a:pt x="11237" y="6543"/>
                </a:moveTo>
                <a:lnTo>
                  <a:pt x="11237" y="8658"/>
                </a:lnTo>
                <a:lnTo>
                  <a:pt x="13059" y="8658"/>
                </a:lnTo>
                <a:lnTo>
                  <a:pt x="13059" y="6543"/>
                </a:lnTo>
                <a:close/>
                <a:moveTo>
                  <a:pt x="8504" y="6543"/>
                </a:moveTo>
                <a:lnTo>
                  <a:pt x="8504" y="8658"/>
                </a:lnTo>
                <a:lnTo>
                  <a:pt x="10326" y="8658"/>
                </a:lnTo>
                <a:lnTo>
                  <a:pt x="10326" y="6543"/>
                </a:lnTo>
                <a:close/>
                <a:moveTo>
                  <a:pt x="5770" y="6543"/>
                </a:moveTo>
                <a:lnTo>
                  <a:pt x="5770" y="8658"/>
                </a:lnTo>
                <a:lnTo>
                  <a:pt x="7592" y="8658"/>
                </a:lnTo>
                <a:lnTo>
                  <a:pt x="7592" y="6543"/>
                </a:lnTo>
                <a:close/>
                <a:moveTo>
                  <a:pt x="3037" y="6543"/>
                </a:moveTo>
                <a:lnTo>
                  <a:pt x="3037" y="8658"/>
                </a:lnTo>
                <a:lnTo>
                  <a:pt x="4859" y="8658"/>
                </a:lnTo>
                <a:lnTo>
                  <a:pt x="4859" y="6543"/>
                </a:lnTo>
                <a:close/>
                <a:moveTo>
                  <a:pt x="16703" y="3473"/>
                </a:moveTo>
                <a:lnTo>
                  <a:pt x="16703" y="5444"/>
                </a:lnTo>
                <a:lnTo>
                  <a:pt x="18682" y="5444"/>
                </a:lnTo>
                <a:lnTo>
                  <a:pt x="18682" y="3473"/>
                </a:lnTo>
                <a:close/>
                <a:moveTo>
                  <a:pt x="13970" y="3473"/>
                </a:moveTo>
                <a:lnTo>
                  <a:pt x="13970" y="5444"/>
                </a:lnTo>
                <a:lnTo>
                  <a:pt x="15792" y="5444"/>
                </a:lnTo>
                <a:lnTo>
                  <a:pt x="15792" y="3473"/>
                </a:lnTo>
                <a:close/>
                <a:moveTo>
                  <a:pt x="11237" y="3473"/>
                </a:moveTo>
                <a:lnTo>
                  <a:pt x="11237" y="5444"/>
                </a:lnTo>
                <a:lnTo>
                  <a:pt x="13059" y="5444"/>
                </a:lnTo>
                <a:lnTo>
                  <a:pt x="13059" y="3473"/>
                </a:lnTo>
                <a:close/>
                <a:moveTo>
                  <a:pt x="8504" y="3473"/>
                </a:moveTo>
                <a:lnTo>
                  <a:pt x="8504" y="5444"/>
                </a:lnTo>
                <a:lnTo>
                  <a:pt x="10326" y="5444"/>
                </a:lnTo>
                <a:lnTo>
                  <a:pt x="10326" y="3473"/>
                </a:lnTo>
                <a:close/>
                <a:moveTo>
                  <a:pt x="5770" y="3473"/>
                </a:moveTo>
                <a:lnTo>
                  <a:pt x="5770" y="5444"/>
                </a:lnTo>
                <a:lnTo>
                  <a:pt x="7592" y="5444"/>
                </a:lnTo>
                <a:lnTo>
                  <a:pt x="7592" y="3473"/>
                </a:lnTo>
                <a:close/>
                <a:moveTo>
                  <a:pt x="3037" y="3473"/>
                </a:moveTo>
                <a:lnTo>
                  <a:pt x="3037" y="5444"/>
                </a:lnTo>
                <a:lnTo>
                  <a:pt x="4859" y="5444"/>
                </a:lnTo>
                <a:lnTo>
                  <a:pt x="4859" y="3473"/>
                </a:lnTo>
                <a:close/>
                <a:moveTo>
                  <a:pt x="2126" y="0"/>
                </a:moveTo>
                <a:lnTo>
                  <a:pt x="3037" y="0"/>
                </a:lnTo>
                <a:lnTo>
                  <a:pt x="3037" y="2373"/>
                </a:lnTo>
                <a:lnTo>
                  <a:pt x="4859" y="2373"/>
                </a:lnTo>
                <a:lnTo>
                  <a:pt x="4859" y="0"/>
                </a:lnTo>
                <a:lnTo>
                  <a:pt x="5770" y="0"/>
                </a:lnTo>
                <a:lnTo>
                  <a:pt x="5770" y="2373"/>
                </a:lnTo>
                <a:lnTo>
                  <a:pt x="7592" y="2373"/>
                </a:lnTo>
                <a:lnTo>
                  <a:pt x="7592" y="0"/>
                </a:lnTo>
                <a:lnTo>
                  <a:pt x="8504" y="0"/>
                </a:lnTo>
                <a:lnTo>
                  <a:pt x="8504" y="2373"/>
                </a:lnTo>
                <a:lnTo>
                  <a:pt x="10326" y="2373"/>
                </a:lnTo>
                <a:lnTo>
                  <a:pt x="10326" y="0"/>
                </a:lnTo>
                <a:lnTo>
                  <a:pt x="11237" y="0"/>
                </a:lnTo>
                <a:lnTo>
                  <a:pt x="11237" y="2373"/>
                </a:lnTo>
                <a:lnTo>
                  <a:pt x="13059" y="2373"/>
                </a:lnTo>
                <a:lnTo>
                  <a:pt x="13059" y="0"/>
                </a:lnTo>
                <a:lnTo>
                  <a:pt x="13970" y="0"/>
                </a:lnTo>
                <a:lnTo>
                  <a:pt x="13970" y="2373"/>
                </a:lnTo>
                <a:lnTo>
                  <a:pt x="15792" y="2373"/>
                </a:lnTo>
                <a:lnTo>
                  <a:pt x="15792" y="0"/>
                </a:lnTo>
                <a:lnTo>
                  <a:pt x="16703" y="0"/>
                </a:lnTo>
                <a:lnTo>
                  <a:pt x="16703" y="2373"/>
                </a:lnTo>
                <a:lnTo>
                  <a:pt x="18682" y="2373"/>
                </a:lnTo>
                <a:lnTo>
                  <a:pt x="18682" y="0"/>
                </a:lnTo>
                <a:lnTo>
                  <a:pt x="19593" y="0"/>
                </a:lnTo>
                <a:lnTo>
                  <a:pt x="19593" y="2373"/>
                </a:lnTo>
                <a:lnTo>
                  <a:pt x="21563" y="2373"/>
                </a:lnTo>
                <a:lnTo>
                  <a:pt x="21563" y="3473"/>
                </a:lnTo>
                <a:lnTo>
                  <a:pt x="19593" y="3473"/>
                </a:lnTo>
                <a:lnTo>
                  <a:pt x="19593" y="5444"/>
                </a:lnTo>
                <a:lnTo>
                  <a:pt x="21596" y="5444"/>
                </a:lnTo>
                <a:lnTo>
                  <a:pt x="21596" y="6543"/>
                </a:lnTo>
                <a:lnTo>
                  <a:pt x="19593" y="6543"/>
                </a:lnTo>
                <a:lnTo>
                  <a:pt x="19593" y="8658"/>
                </a:lnTo>
                <a:lnTo>
                  <a:pt x="21563" y="8658"/>
                </a:lnTo>
                <a:lnTo>
                  <a:pt x="21563" y="9758"/>
                </a:lnTo>
                <a:lnTo>
                  <a:pt x="19593" y="9758"/>
                </a:lnTo>
                <a:lnTo>
                  <a:pt x="19593" y="11728"/>
                </a:lnTo>
                <a:lnTo>
                  <a:pt x="21596" y="11728"/>
                </a:lnTo>
                <a:lnTo>
                  <a:pt x="21596" y="12828"/>
                </a:lnTo>
                <a:lnTo>
                  <a:pt x="19593" y="12828"/>
                </a:lnTo>
                <a:lnTo>
                  <a:pt x="19593" y="14889"/>
                </a:lnTo>
                <a:lnTo>
                  <a:pt x="21567" y="14889"/>
                </a:lnTo>
                <a:lnTo>
                  <a:pt x="21567" y="15988"/>
                </a:lnTo>
                <a:lnTo>
                  <a:pt x="19593" y="15988"/>
                </a:lnTo>
                <a:lnTo>
                  <a:pt x="19593" y="17959"/>
                </a:lnTo>
                <a:lnTo>
                  <a:pt x="21600" y="17959"/>
                </a:lnTo>
                <a:lnTo>
                  <a:pt x="21600" y="19058"/>
                </a:lnTo>
                <a:lnTo>
                  <a:pt x="19593" y="19058"/>
                </a:lnTo>
                <a:lnTo>
                  <a:pt x="19593" y="21600"/>
                </a:lnTo>
                <a:lnTo>
                  <a:pt x="18682" y="21600"/>
                </a:lnTo>
                <a:lnTo>
                  <a:pt x="18682" y="19058"/>
                </a:lnTo>
                <a:lnTo>
                  <a:pt x="16703" y="19058"/>
                </a:lnTo>
                <a:lnTo>
                  <a:pt x="16703" y="21600"/>
                </a:lnTo>
                <a:lnTo>
                  <a:pt x="15792" y="21600"/>
                </a:lnTo>
                <a:lnTo>
                  <a:pt x="15792" y="19058"/>
                </a:lnTo>
                <a:lnTo>
                  <a:pt x="13970" y="19058"/>
                </a:lnTo>
                <a:lnTo>
                  <a:pt x="13970" y="21600"/>
                </a:lnTo>
                <a:lnTo>
                  <a:pt x="13059" y="21600"/>
                </a:lnTo>
                <a:lnTo>
                  <a:pt x="13059" y="19058"/>
                </a:lnTo>
                <a:lnTo>
                  <a:pt x="11237" y="19058"/>
                </a:lnTo>
                <a:lnTo>
                  <a:pt x="11237" y="21600"/>
                </a:lnTo>
                <a:lnTo>
                  <a:pt x="10326" y="21600"/>
                </a:lnTo>
                <a:lnTo>
                  <a:pt x="10326" y="19058"/>
                </a:lnTo>
                <a:lnTo>
                  <a:pt x="8504" y="19058"/>
                </a:lnTo>
                <a:lnTo>
                  <a:pt x="8504" y="21600"/>
                </a:lnTo>
                <a:lnTo>
                  <a:pt x="7592" y="21600"/>
                </a:lnTo>
                <a:lnTo>
                  <a:pt x="7592" y="19058"/>
                </a:lnTo>
                <a:lnTo>
                  <a:pt x="5770" y="19058"/>
                </a:lnTo>
                <a:lnTo>
                  <a:pt x="5770" y="21600"/>
                </a:lnTo>
                <a:lnTo>
                  <a:pt x="4859" y="21600"/>
                </a:lnTo>
                <a:lnTo>
                  <a:pt x="4859" y="19058"/>
                </a:lnTo>
                <a:lnTo>
                  <a:pt x="3037" y="19058"/>
                </a:lnTo>
                <a:lnTo>
                  <a:pt x="3037" y="21600"/>
                </a:lnTo>
                <a:lnTo>
                  <a:pt x="2126" y="21600"/>
                </a:lnTo>
                <a:lnTo>
                  <a:pt x="2126" y="19058"/>
                </a:lnTo>
                <a:lnTo>
                  <a:pt x="37" y="19058"/>
                </a:lnTo>
                <a:lnTo>
                  <a:pt x="37" y="17959"/>
                </a:lnTo>
                <a:lnTo>
                  <a:pt x="2126" y="17959"/>
                </a:lnTo>
                <a:lnTo>
                  <a:pt x="2126" y="15988"/>
                </a:lnTo>
                <a:lnTo>
                  <a:pt x="4" y="15988"/>
                </a:lnTo>
                <a:lnTo>
                  <a:pt x="4" y="14889"/>
                </a:lnTo>
                <a:lnTo>
                  <a:pt x="2126" y="14889"/>
                </a:lnTo>
                <a:lnTo>
                  <a:pt x="2126" y="12828"/>
                </a:lnTo>
                <a:lnTo>
                  <a:pt x="33" y="12828"/>
                </a:lnTo>
                <a:lnTo>
                  <a:pt x="33" y="11728"/>
                </a:lnTo>
                <a:lnTo>
                  <a:pt x="2126" y="11728"/>
                </a:lnTo>
                <a:lnTo>
                  <a:pt x="2126" y="9758"/>
                </a:lnTo>
                <a:lnTo>
                  <a:pt x="0" y="9758"/>
                </a:lnTo>
                <a:lnTo>
                  <a:pt x="0" y="8658"/>
                </a:lnTo>
                <a:lnTo>
                  <a:pt x="2126" y="8658"/>
                </a:lnTo>
                <a:lnTo>
                  <a:pt x="2126" y="6543"/>
                </a:lnTo>
                <a:lnTo>
                  <a:pt x="33" y="6543"/>
                </a:lnTo>
                <a:lnTo>
                  <a:pt x="33" y="5444"/>
                </a:lnTo>
                <a:lnTo>
                  <a:pt x="2126" y="5444"/>
                </a:lnTo>
                <a:lnTo>
                  <a:pt x="2126" y="3473"/>
                </a:lnTo>
                <a:lnTo>
                  <a:pt x="0" y="3473"/>
                </a:lnTo>
                <a:lnTo>
                  <a:pt x="0" y="2373"/>
                </a:lnTo>
                <a:lnTo>
                  <a:pt x="2126" y="2373"/>
                </a:lnTo>
                <a:close/>
              </a:path>
            </a:pathLst>
          </a:custGeom>
          <a:solidFill>
            <a:srgbClr val="A6A6A6"/>
          </a:solidFill>
          <a:ln w="25400">
            <a:solidFill>
              <a:srgbClr val="EEECE1"/>
            </a:solidFill>
          </a:ln>
        </p:spPr>
        <p:txBody>
          <a:bodyPr lIns="45719" rIns="45719"/>
          <a:lstStyle/>
          <a:p>
            <a:pPr algn="ctr">
              <a:defRPr>
                <a:solidFill>
                  <a:srgbClr val="953735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" name="橢圓 6"/>
          <p:cNvSpPr/>
          <p:nvPr/>
        </p:nvSpPr>
        <p:spPr>
          <a:xfrm>
            <a:off x="8023274" y="3559126"/>
            <a:ext cx="459545" cy="450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C00000"/>
                </a:solidFill>
              </a:rPr>
              <a:t>1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11227190" y="3559126"/>
            <a:ext cx="459545" cy="450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C00000"/>
                </a:solidFill>
              </a:rPr>
              <a:t>2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11227190" y="2446179"/>
            <a:ext cx="459545" cy="450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C00000"/>
                </a:solidFill>
              </a:rPr>
              <a:t>3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A26E-F6BF-4583-AC57-513B6DD1388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79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SUMO Files- Routes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27"/>
          <p:cNvSpPr/>
          <p:nvPr/>
        </p:nvSpPr>
        <p:spPr>
          <a:xfrm>
            <a:off x="6729491" y="2198244"/>
            <a:ext cx="4808237" cy="4324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03" y="15988"/>
                </a:moveTo>
                <a:lnTo>
                  <a:pt x="16703" y="17959"/>
                </a:lnTo>
                <a:lnTo>
                  <a:pt x="18682" y="17959"/>
                </a:lnTo>
                <a:lnTo>
                  <a:pt x="18682" y="15988"/>
                </a:lnTo>
                <a:close/>
                <a:moveTo>
                  <a:pt x="13970" y="15988"/>
                </a:moveTo>
                <a:lnTo>
                  <a:pt x="13970" y="17959"/>
                </a:lnTo>
                <a:lnTo>
                  <a:pt x="15792" y="17959"/>
                </a:lnTo>
                <a:lnTo>
                  <a:pt x="15792" y="15988"/>
                </a:lnTo>
                <a:close/>
                <a:moveTo>
                  <a:pt x="11237" y="15988"/>
                </a:moveTo>
                <a:lnTo>
                  <a:pt x="11237" y="17959"/>
                </a:lnTo>
                <a:lnTo>
                  <a:pt x="13059" y="17959"/>
                </a:lnTo>
                <a:lnTo>
                  <a:pt x="13059" y="15988"/>
                </a:lnTo>
                <a:close/>
                <a:moveTo>
                  <a:pt x="8504" y="15988"/>
                </a:moveTo>
                <a:lnTo>
                  <a:pt x="8504" y="17959"/>
                </a:lnTo>
                <a:lnTo>
                  <a:pt x="10326" y="17959"/>
                </a:lnTo>
                <a:lnTo>
                  <a:pt x="10326" y="15988"/>
                </a:lnTo>
                <a:close/>
                <a:moveTo>
                  <a:pt x="5770" y="15988"/>
                </a:moveTo>
                <a:lnTo>
                  <a:pt x="5770" y="17959"/>
                </a:lnTo>
                <a:lnTo>
                  <a:pt x="7592" y="17959"/>
                </a:lnTo>
                <a:lnTo>
                  <a:pt x="7592" y="15988"/>
                </a:lnTo>
                <a:close/>
                <a:moveTo>
                  <a:pt x="3037" y="15988"/>
                </a:moveTo>
                <a:lnTo>
                  <a:pt x="3037" y="17959"/>
                </a:lnTo>
                <a:lnTo>
                  <a:pt x="4859" y="17959"/>
                </a:lnTo>
                <a:lnTo>
                  <a:pt x="4859" y="15988"/>
                </a:lnTo>
                <a:close/>
                <a:moveTo>
                  <a:pt x="16703" y="12828"/>
                </a:moveTo>
                <a:lnTo>
                  <a:pt x="16703" y="14889"/>
                </a:lnTo>
                <a:lnTo>
                  <a:pt x="18682" y="14889"/>
                </a:lnTo>
                <a:lnTo>
                  <a:pt x="18682" y="12828"/>
                </a:lnTo>
                <a:close/>
                <a:moveTo>
                  <a:pt x="13970" y="12828"/>
                </a:moveTo>
                <a:lnTo>
                  <a:pt x="13970" y="14889"/>
                </a:lnTo>
                <a:lnTo>
                  <a:pt x="15792" y="14889"/>
                </a:lnTo>
                <a:lnTo>
                  <a:pt x="15792" y="12828"/>
                </a:lnTo>
                <a:close/>
                <a:moveTo>
                  <a:pt x="11237" y="12828"/>
                </a:moveTo>
                <a:lnTo>
                  <a:pt x="11237" y="14889"/>
                </a:lnTo>
                <a:lnTo>
                  <a:pt x="13059" y="14889"/>
                </a:lnTo>
                <a:lnTo>
                  <a:pt x="13059" y="12828"/>
                </a:lnTo>
                <a:close/>
                <a:moveTo>
                  <a:pt x="8504" y="12828"/>
                </a:moveTo>
                <a:lnTo>
                  <a:pt x="8504" y="14889"/>
                </a:lnTo>
                <a:lnTo>
                  <a:pt x="10326" y="14889"/>
                </a:lnTo>
                <a:lnTo>
                  <a:pt x="10326" y="12828"/>
                </a:lnTo>
                <a:close/>
                <a:moveTo>
                  <a:pt x="5770" y="12828"/>
                </a:moveTo>
                <a:lnTo>
                  <a:pt x="5770" y="14889"/>
                </a:lnTo>
                <a:lnTo>
                  <a:pt x="7592" y="14889"/>
                </a:lnTo>
                <a:lnTo>
                  <a:pt x="7592" y="12828"/>
                </a:lnTo>
                <a:close/>
                <a:moveTo>
                  <a:pt x="3037" y="12828"/>
                </a:moveTo>
                <a:lnTo>
                  <a:pt x="3037" y="14889"/>
                </a:lnTo>
                <a:lnTo>
                  <a:pt x="4859" y="14889"/>
                </a:lnTo>
                <a:lnTo>
                  <a:pt x="4859" y="12828"/>
                </a:lnTo>
                <a:close/>
                <a:moveTo>
                  <a:pt x="16703" y="9758"/>
                </a:moveTo>
                <a:lnTo>
                  <a:pt x="16703" y="11728"/>
                </a:lnTo>
                <a:lnTo>
                  <a:pt x="18682" y="11728"/>
                </a:lnTo>
                <a:lnTo>
                  <a:pt x="18682" y="9758"/>
                </a:lnTo>
                <a:close/>
                <a:moveTo>
                  <a:pt x="13970" y="9758"/>
                </a:moveTo>
                <a:lnTo>
                  <a:pt x="13970" y="11728"/>
                </a:lnTo>
                <a:lnTo>
                  <a:pt x="15792" y="11728"/>
                </a:lnTo>
                <a:lnTo>
                  <a:pt x="15792" y="9758"/>
                </a:lnTo>
                <a:close/>
                <a:moveTo>
                  <a:pt x="11237" y="9758"/>
                </a:moveTo>
                <a:lnTo>
                  <a:pt x="11237" y="11728"/>
                </a:lnTo>
                <a:lnTo>
                  <a:pt x="13059" y="11728"/>
                </a:lnTo>
                <a:lnTo>
                  <a:pt x="13059" y="9758"/>
                </a:lnTo>
                <a:close/>
                <a:moveTo>
                  <a:pt x="8504" y="9758"/>
                </a:moveTo>
                <a:lnTo>
                  <a:pt x="8504" y="11728"/>
                </a:lnTo>
                <a:lnTo>
                  <a:pt x="10326" y="11728"/>
                </a:lnTo>
                <a:lnTo>
                  <a:pt x="10326" y="9758"/>
                </a:lnTo>
                <a:close/>
                <a:moveTo>
                  <a:pt x="5770" y="9758"/>
                </a:moveTo>
                <a:lnTo>
                  <a:pt x="5770" y="11728"/>
                </a:lnTo>
                <a:lnTo>
                  <a:pt x="7592" y="11728"/>
                </a:lnTo>
                <a:lnTo>
                  <a:pt x="7592" y="9758"/>
                </a:lnTo>
                <a:close/>
                <a:moveTo>
                  <a:pt x="3037" y="9758"/>
                </a:moveTo>
                <a:lnTo>
                  <a:pt x="3037" y="11728"/>
                </a:lnTo>
                <a:lnTo>
                  <a:pt x="4859" y="11728"/>
                </a:lnTo>
                <a:lnTo>
                  <a:pt x="4859" y="9758"/>
                </a:lnTo>
                <a:close/>
                <a:moveTo>
                  <a:pt x="16703" y="6543"/>
                </a:moveTo>
                <a:lnTo>
                  <a:pt x="16703" y="8658"/>
                </a:lnTo>
                <a:lnTo>
                  <a:pt x="18682" y="8658"/>
                </a:lnTo>
                <a:lnTo>
                  <a:pt x="18682" y="6543"/>
                </a:lnTo>
                <a:close/>
                <a:moveTo>
                  <a:pt x="13970" y="6543"/>
                </a:moveTo>
                <a:lnTo>
                  <a:pt x="13970" y="8658"/>
                </a:lnTo>
                <a:lnTo>
                  <a:pt x="15792" y="8658"/>
                </a:lnTo>
                <a:lnTo>
                  <a:pt x="15792" y="6543"/>
                </a:lnTo>
                <a:close/>
                <a:moveTo>
                  <a:pt x="11237" y="6543"/>
                </a:moveTo>
                <a:lnTo>
                  <a:pt x="11237" y="8658"/>
                </a:lnTo>
                <a:lnTo>
                  <a:pt x="13059" y="8658"/>
                </a:lnTo>
                <a:lnTo>
                  <a:pt x="13059" y="6543"/>
                </a:lnTo>
                <a:close/>
                <a:moveTo>
                  <a:pt x="8504" y="6543"/>
                </a:moveTo>
                <a:lnTo>
                  <a:pt x="8504" y="8658"/>
                </a:lnTo>
                <a:lnTo>
                  <a:pt x="10326" y="8658"/>
                </a:lnTo>
                <a:lnTo>
                  <a:pt x="10326" y="6543"/>
                </a:lnTo>
                <a:close/>
                <a:moveTo>
                  <a:pt x="5770" y="6543"/>
                </a:moveTo>
                <a:lnTo>
                  <a:pt x="5770" y="8658"/>
                </a:lnTo>
                <a:lnTo>
                  <a:pt x="7592" y="8658"/>
                </a:lnTo>
                <a:lnTo>
                  <a:pt x="7592" y="6543"/>
                </a:lnTo>
                <a:close/>
                <a:moveTo>
                  <a:pt x="3037" y="6543"/>
                </a:moveTo>
                <a:lnTo>
                  <a:pt x="3037" y="8658"/>
                </a:lnTo>
                <a:lnTo>
                  <a:pt x="4859" y="8658"/>
                </a:lnTo>
                <a:lnTo>
                  <a:pt x="4859" y="6543"/>
                </a:lnTo>
                <a:close/>
                <a:moveTo>
                  <a:pt x="16703" y="3473"/>
                </a:moveTo>
                <a:lnTo>
                  <a:pt x="16703" y="5444"/>
                </a:lnTo>
                <a:lnTo>
                  <a:pt x="18682" y="5444"/>
                </a:lnTo>
                <a:lnTo>
                  <a:pt x="18682" y="3473"/>
                </a:lnTo>
                <a:close/>
                <a:moveTo>
                  <a:pt x="13970" y="3473"/>
                </a:moveTo>
                <a:lnTo>
                  <a:pt x="13970" y="5444"/>
                </a:lnTo>
                <a:lnTo>
                  <a:pt x="15792" y="5444"/>
                </a:lnTo>
                <a:lnTo>
                  <a:pt x="15792" y="3473"/>
                </a:lnTo>
                <a:close/>
                <a:moveTo>
                  <a:pt x="11237" y="3473"/>
                </a:moveTo>
                <a:lnTo>
                  <a:pt x="11237" y="5444"/>
                </a:lnTo>
                <a:lnTo>
                  <a:pt x="13059" y="5444"/>
                </a:lnTo>
                <a:lnTo>
                  <a:pt x="13059" y="3473"/>
                </a:lnTo>
                <a:close/>
                <a:moveTo>
                  <a:pt x="8504" y="3473"/>
                </a:moveTo>
                <a:lnTo>
                  <a:pt x="8504" y="5444"/>
                </a:lnTo>
                <a:lnTo>
                  <a:pt x="10326" y="5444"/>
                </a:lnTo>
                <a:lnTo>
                  <a:pt x="10326" y="3473"/>
                </a:lnTo>
                <a:close/>
                <a:moveTo>
                  <a:pt x="5770" y="3473"/>
                </a:moveTo>
                <a:lnTo>
                  <a:pt x="5770" y="5444"/>
                </a:lnTo>
                <a:lnTo>
                  <a:pt x="7592" y="5444"/>
                </a:lnTo>
                <a:lnTo>
                  <a:pt x="7592" y="3473"/>
                </a:lnTo>
                <a:close/>
                <a:moveTo>
                  <a:pt x="3037" y="3473"/>
                </a:moveTo>
                <a:lnTo>
                  <a:pt x="3037" y="5444"/>
                </a:lnTo>
                <a:lnTo>
                  <a:pt x="4859" y="5444"/>
                </a:lnTo>
                <a:lnTo>
                  <a:pt x="4859" y="3473"/>
                </a:lnTo>
                <a:close/>
                <a:moveTo>
                  <a:pt x="2126" y="0"/>
                </a:moveTo>
                <a:lnTo>
                  <a:pt x="3037" y="0"/>
                </a:lnTo>
                <a:lnTo>
                  <a:pt x="3037" y="2373"/>
                </a:lnTo>
                <a:lnTo>
                  <a:pt x="4859" y="2373"/>
                </a:lnTo>
                <a:lnTo>
                  <a:pt x="4859" y="0"/>
                </a:lnTo>
                <a:lnTo>
                  <a:pt x="5770" y="0"/>
                </a:lnTo>
                <a:lnTo>
                  <a:pt x="5770" y="2373"/>
                </a:lnTo>
                <a:lnTo>
                  <a:pt x="7592" y="2373"/>
                </a:lnTo>
                <a:lnTo>
                  <a:pt x="7592" y="0"/>
                </a:lnTo>
                <a:lnTo>
                  <a:pt x="8504" y="0"/>
                </a:lnTo>
                <a:lnTo>
                  <a:pt x="8504" y="2373"/>
                </a:lnTo>
                <a:lnTo>
                  <a:pt x="10326" y="2373"/>
                </a:lnTo>
                <a:lnTo>
                  <a:pt x="10326" y="0"/>
                </a:lnTo>
                <a:lnTo>
                  <a:pt x="11237" y="0"/>
                </a:lnTo>
                <a:lnTo>
                  <a:pt x="11237" y="2373"/>
                </a:lnTo>
                <a:lnTo>
                  <a:pt x="13059" y="2373"/>
                </a:lnTo>
                <a:lnTo>
                  <a:pt x="13059" y="0"/>
                </a:lnTo>
                <a:lnTo>
                  <a:pt x="13970" y="0"/>
                </a:lnTo>
                <a:lnTo>
                  <a:pt x="13970" y="2373"/>
                </a:lnTo>
                <a:lnTo>
                  <a:pt x="15792" y="2373"/>
                </a:lnTo>
                <a:lnTo>
                  <a:pt x="15792" y="0"/>
                </a:lnTo>
                <a:lnTo>
                  <a:pt x="16703" y="0"/>
                </a:lnTo>
                <a:lnTo>
                  <a:pt x="16703" y="2373"/>
                </a:lnTo>
                <a:lnTo>
                  <a:pt x="18682" y="2373"/>
                </a:lnTo>
                <a:lnTo>
                  <a:pt x="18682" y="0"/>
                </a:lnTo>
                <a:lnTo>
                  <a:pt x="19593" y="0"/>
                </a:lnTo>
                <a:lnTo>
                  <a:pt x="19593" y="2373"/>
                </a:lnTo>
                <a:lnTo>
                  <a:pt x="21563" y="2373"/>
                </a:lnTo>
                <a:lnTo>
                  <a:pt x="21563" y="3473"/>
                </a:lnTo>
                <a:lnTo>
                  <a:pt x="19593" y="3473"/>
                </a:lnTo>
                <a:lnTo>
                  <a:pt x="19593" y="5444"/>
                </a:lnTo>
                <a:lnTo>
                  <a:pt x="21596" y="5444"/>
                </a:lnTo>
                <a:lnTo>
                  <a:pt x="21596" y="6543"/>
                </a:lnTo>
                <a:lnTo>
                  <a:pt x="19593" y="6543"/>
                </a:lnTo>
                <a:lnTo>
                  <a:pt x="19593" y="8658"/>
                </a:lnTo>
                <a:lnTo>
                  <a:pt x="21563" y="8658"/>
                </a:lnTo>
                <a:lnTo>
                  <a:pt x="21563" y="9758"/>
                </a:lnTo>
                <a:lnTo>
                  <a:pt x="19593" y="9758"/>
                </a:lnTo>
                <a:lnTo>
                  <a:pt x="19593" y="11728"/>
                </a:lnTo>
                <a:lnTo>
                  <a:pt x="21596" y="11728"/>
                </a:lnTo>
                <a:lnTo>
                  <a:pt x="21596" y="12828"/>
                </a:lnTo>
                <a:lnTo>
                  <a:pt x="19593" y="12828"/>
                </a:lnTo>
                <a:lnTo>
                  <a:pt x="19593" y="14889"/>
                </a:lnTo>
                <a:lnTo>
                  <a:pt x="21567" y="14889"/>
                </a:lnTo>
                <a:lnTo>
                  <a:pt x="21567" y="15988"/>
                </a:lnTo>
                <a:lnTo>
                  <a:pt x="19593" y="15988"/>
                </a:lnTo>
                <a:lnTo>
                  <a:pt x="19593" y="17959"/>
                </a:lnTo>
                <a:lnTo>
                  <a:pt x="21600" y="17959"/>
                </a:lnTo>
                <a:lnTo>
                  <a:pt x="21600" y="19058"/>
                </a:lnTo>
                <a:lnTo>
                  <a:pt x="19593" y="19058"/>
                </a:lnTo>
                <a:lnTo>
                  <a:pt x="19593" y="21600"/>
                </a:lnTo>
                <a:lnTo>
                  <a:pt x="18682" y="21600"/>
                </a:lnTo>
                <a:lnTo>
                  <a:pt x="18682" y="19058"/>
                </a:lnTo>
                <a:lnTo>
                  <a:pt x="16703" y="19058"/>
                </a:lnTo>
                <a:lnTo>
                  <a:pt x="16703" y="21600"/>
                </a:lnTo>
                <a:lnTo>
                  <a:pt x="15792" y="21600"/>
                </a:lnTo>
                <a:lnTo>
                  <a:pt x="15792" y="19058"/>
                </a:lnTo>
                <a:lnTo>
                  <a:pt x="13970" y="19058"/>
                </a:lnTo>
                <a:lnTo>
                  <a:pt x="13970" y="21600"/>
                </a:lnTo>
                <a:lnTo>
                  <a:pt x="13059" y="21600"/>
                </a:lnTo>
                <a:lnTo>
                  <a:pt x="13059" y="19058"/>
                </a:lnTo>
                <a:lnTo>
                  <a:pt x="11237" y="19058"/>
                </a:lnTo>
                <a:lnTo>
                  <a:pt x="11237" y="21600"/>
                </a:lnTo>
                <a:lnTo>
                  <a:pt x="10326" y="21600"/>
                </a:lnTo>
                <a:lnTo>
                  <a:pt x="10326" y="19058"/>
                </a:lnTo>
                <a:lnTo>
                  <a:pt x="8504" y="19058"/>
                </a:lnTo>
                <a:lnTo>
                  <a:pt x="8504" y="21600"/>
                </a:lnTo>
                <a:lnTo>
                  <a:pt x="7592" y="21600"/>
                </a:lnTo>
                <a:lnTo>
                  <a:pt x="7592" y="19058"/>
                </a:lnTo>
                <a:lnTo>
                  <a:pt x="5770" y="19058"/>
                </a:lnTo>
                <a:lnTo>
                  <a:pt x="5770" y="21600"/>
                </a:lnTo>
                <a:lnTo>
                  <a:pt x="4859" y="21600"/>
                </a:lnTo>
                <a:lnTo>
                  <a:pt x="4859" y="19058"/>
                </a:lnTo>
                <a:lnTo>
                  <a:pt x="3037" y="19058"/>
                </a:lnTo>
                <a:lnTo>
                  <a:pt x="3037" y="21600"/>
                </a:lnTo>
                <a:lnTo>
                  <a:pt x="2126" y="21600"/>
                </a:lnTo>
                <a:lnTo>
                  <a:pt x="2126" y="19058"/>
                </a:lnTo>
                <a:lnTo>
                  <a:pt x="37" y="19058"/>
                </a:lnTo>
                <a:lnTo>
                  <a:pt x="37" y="17959"/>
                </a:lnTo>
                <a:lnTo>
                  <a:pt x="2126" y="17959"/>
                </a:lnTo>
                <a:lnTo>
                  <a:pt x="2126" y="15988"/>
                </a:lnTo>
                <a:lnTo>
                  <a:pt x="4" y="15988"/>
                </a:lnTo>
                <a:lnTo>
                  <a:pt x="4" y="14889"/>
                </a:lnTo>
                <a:lnTo>
                  <a:pt x="2126" y="14889"/>
                </a:lnTo>
                <a:lnTo>
                  <a:pt x="2126" y="12828"/>
                </a:lnTo>
                <a:lnTo>
                  <a:pt x="33" y="12828"/>
                </a:lnTo>
                <a:lnTo>
                  <a:pt x="33" y="11728"/>
                </a:lnTo>
                <a:lnTo>
                  <a:pt x="2126" y="11728"/>
                </a:lnTo>
                <a:lnTo>
                  <a:pt x="2126" y="9758"/>
                </a:lnTo>
                <a:lnTo>
                  <a:pt x="0" y="9758"/>
                </a:lnTo>
                <a:lnTo>
                  <a:pt x="0" y="8658"/>
                </a:lnTo>
                <a:lnTo>
                  <a:pt x="2126" y="8658"/>
                </a:lnTo>
                <a:lnTo>
                  <a:pt x="2126" y="6543"/>
                </a:lnTo>
                <a:lnTo>
                  <a:pt x="33" y="6543"/>
                </a:lnTo>
                <a:lnTo>
                  <a:pt x="33" y="5444"/>
                </a:lnTo>
                <a:lnTo>
                  <a:pt x="2126" y="5444"/>
                </a:lnTo>
                <a:lnTo>
                  <a:pt x="2126" y="3473"/>
                </a:lnTo>
                <a:lnTo>
                  <a:pt x="0" y="3473"/>
                </a:lnTo>
                <a:lnTo>
                  <a:pt x="0" y="2373"/>
                </a:lnTo>
                <a:lnTo>
                  <a:pt x="2126" y="2373"/>
                </a:lnTo>
                <a:close/>
              </a:path>
            </a:pathLst>
          </a:custGeom>
          <a:solidFill>
            <a:srgbClr val="A6A6A6"/>
          </a:solidFill>
          <a:ln w="25400">
            <a:solidFill>
              <a:srgbClr val="EEECE1"/>
            </a:solidFill>
          </a:ln>
        </p:spPr>
        <p:txBody>
          <a:bodyPr lIns="45719" rIns="45719"/>
          <a:lstStyle/>
          <a:p>
            <a:pPr algn="ctr">
              <a:defRPr>
                <a:solidFill>
                  <a:srgbClr val="953735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" name="橢圓 6"/>
          <p:cNvSpPr/>
          <p:nvPr/>
        </p:nvSpPr>
        <p:spPr>
          <a:xfrm>
            <a:off x="7010985" y="4333935"/>
            <a:ext cx="529614" cy="518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C00000"/>
                </a:solidFill>
              </a:rPr>
              <a:t>1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10702953" y="4406964"/>
            <a:ext cx="529614" cy="518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C00000"/>
                </a:solidFill>
              </a:rPr>
              <a:t>2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10686866" y="3144662"/>
            <a:ext cx="529614" cy="518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C00000"/>
                </a:solidFill>
              </a:rPr>
              <a:t>3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325563"/>
            <a:ext cx="89694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&lt;vehicle id=“1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type="truck" depart="0.00"&gt;</a:t>
            </a:r>
          </a:p>
          <a:p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&lt;route edges=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“edge1 edge2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&lt;/vehicle&gt;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向右箭號 2"/>
          <p:cNvSpPr/>
          <p:nvPr/>
        </p:nvSpPr>
        <p:spPr>
          <a:xfrm>
            <a:off x="7540599" y="4440890"/>
            <a:ext cx="3022898" cy="433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16200000">
            <a:off x="10638093" y="3851049"/>
            <a:ext cx="659335" cy="351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A26E-F6BF-4583-AC57-513B6DD1388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52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173892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SUMO Files- Configuration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2994" y="1016995"/>
            <a:ext cx="1152885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 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&lt;configuration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xmlns:xsi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="http://www.w3.org/2001/XML"</a:t>
            </a:r>
          </a:p>
          <a:p>
            <a:pPr lvl="1"/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&lt;input&gt; </a:t>
            </a:r>
          </a:p>
          <a:p>
            <a:pPr lvl="2"/>
            <a:r>
              <a:rPr lang="en-US" altLang="zh-TW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&lt;net-file value="map.net.xml"/&gt; </a:t>
            </a:r>
          </a:p>
          <a:p>
            <a:pPr lvl="2"/>
            <a:r>
              <a:rPr lang="en-US" altLang="zh-TW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&lt;route-files value="map.rou.xml"/&gt; </a:t>
            </a:r>
          </a:p>
          <a:p>
            <a:pPr lvl="1"/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&lt;/input&gt; </a:t>
            </a:r>
          </a:p>
          <a:p>
            <a:pPr lvl="1"/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&lt;time&gt; </a:t>
            </a:r>
          </a:p>
          <a:p>
            <a:pPr lvl="2"/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&lt;begin value="0"/&gt; </a:t>
            </a:r>
          </a:p>
          <a:p>
            <a:pPr lvl="2"/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&lt;end value="10000"/&gt; </a:t>
            </a:r>
          </a:p>
          <a:p>
            <a:pPr lvl="1"/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&lt;/time&gt;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&lt;/configuration&gt;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A26E-F6BF-4583-AC57-513B6DD1388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28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3"/>
          <p:cNvSpPr txBox="1">
            <a:spLocks/>
          </p:cNvSpPr>
          <p:nvPr/>
        </p:nvSpPr>
        <p:spPr>
          <a:xfrm>
            <a:off x="7378846" y="1375732"/>
            <a:ext cx="4594850" cy="251675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6019" indent="-156019" defTabSz="624078">
              <a:spcBef>
                <a:spcPts val="600"/>
              </a:spcBef>
              <a:defRPr sz="2548"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Simulation.convertGeo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156019" indent="-156019" defTabSz="624078">
              <a:spcBef>
                <a:spcPts val="600"/>
              </a:spcBef>
              <a:defRPr sz="2548"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Vehicle.getPosition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156019" indent="-156019" defTabSz="624078">
              <a:spcBef>
                <a:spcPts val="600"/>
              </a:spcBef>
              <a:defRPr sz="2548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Simulation.getDistance2D()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7"/>
          <p:cNvSpPr/>
          <p:nvPr/>
        </p:nvSpPr>
        <p:spPr>
          <a:xfrm>
            <a:off x="60981" y="2488399"/>
            <a:ext cx="4934462" cy="4240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03" y="15988"/>
                </a:moveTo>
                <a:lnTo>
                  <a:pt x="16703" y="17959"/>
                </a:lnTo>
                <a:lnTo>
                  <a:pt x="18682" y="17959"/>
                </a:lnTo>
                <a:lnTo>
                  <a:pt x="18682" y="15988"/>
                </a:lnTo>
                <a:close/>
                <a:moveTo>
                  <a:pt x="13970" y="15988"/>
                </a:moveTo>
                <a:lnTo>
                  <a:pt x="13970" y="17959"/>
                </a:lnTo>
                <a:lnTo>
                  <a:pt x="15792" y="17959"/>
                </a:lnTo>
                <a:lnTo>
                  <a:pt x="15792" y="15988"/>
                </a:lnTo>
                <a:close/>
                <a:moveTo>
                  <a:pt x="11237" y="15988"/>
                </a:moveTo>
                <a:lnTo>
                  <a:pt x="11237" y="17959"/>
                </a:lnTo>
                <a:lnTo>
                  <a:pt x="13059" y="17959"/>
                </a:lnTo>
                <a:lnTo>
                  <a:pt x="13059" y="15988"/>
                </a:lnTo>
                <a:close/>
                <a:moveTo>
                  <a:pt x="8504" y="15988"/>
                </a:moveTo>
                <a:lnTo>
                  <a:pt x="8504" y="17959"/>
                </a:lnTo>
                <a:lnTo>
                  <a:pt x="10326" y="17959"/>
                </a:lnTo>
                <a:lnTo>
                  <a:pt x="10326" y="15988"/>
                </a:lnTo>
                <a:close/>
                <a:moveTo>
                  <a:pt x="5770" y="15988"/>
                </a:moveTo>
                <a:lnTo>
                  <a:pt x="5770" y="17959"/>
                </a:lnTo>
                <a:lnTo>
                  <a:pt x="7592" y="17959"/>
                </a:lnTo>
                <a:lnTo>
                  <a:pt x="7592" y="15988"/>
                </a:lnTo>
                <a:close/>
                <a:moveTo>
                  <a:pt x="3037" y="15988"/>
                </a:moveTo>
                <a:lnTo>
                  <a:pt x="3037" y="17959"/>
                </a:lnTo>
                <a:lnTo>
                  <a:pt x="4859" y="17959"/>
                </a:lnTo>
                <a:lnTo>
                  <a:pt x="4859" y="15988"/>
                </a:lnTo>
                <a:close/>
                <a:moveTo>
                  <a:pt x="16703" y="12828"/>
                </a:moveTo>
                <a:lnTo>
                  <a:pt x="16703" y="14889"/>
                </a:lnTo>
                <a:lnTo>
                  <a:pt x="18682" y="14889"/>
                </a:lnTo>
                <a:lnTo>
                  <a:pt x="18682" y="12828"/>
                </a:lnTo>
                <a:close/>
                <a:moveTo>
                  <a:pt x="13970" y="12828"/>
                </a:moveTo>
                <a:lnTo>
                  <a:pt x="13970" y="14889"/>
                </a:lnTo>
                <a:lnTo>
                  <a:pt x="15792" y="14889"/>
                </a:lnTo>
                <a:lnTo>
                  <a:pt x="15792" y="12828"/>
                </a:lnTo>
                <a:close/>
                <a:moveTo>
                  <a:pt x="11237" y="12828"/>
                </a:moveTo>
                <a:lnTo>
                  <a:pt x="11237" y="14889"/>
                </a:lnTo>
                <a:lnTo>
                  <a:pt x="13059" y="14889"/>
                </a:lnTo>
                <a:lnTo>
                  <a:pt x="13059" y="12828"/>
                </a:lnTo>
                <a:close/>
                <a:moveTo>
                  <a:pt x="8504" y="12828"/>
                </a:moveTo>
                <a:lnTo>
                  <a:pt x="8504" y="14889"/>
                </a:lnTo>
                <a:lnTo>
                  <a:pt x="10326" y="14889"/>
                </a:lnTo>
                <a:lnTo>
                  <a:pt x="10326" y="12828"/>
                </a:lnTo>
                <a:close/>
                <a:moveTo>
                  <a:pt x="5770" y="12828"/>
                </a:moveTo>
                <a:lnTo>
                  <a:pt x="5770" y="14889"/>
                </a:lnTo>
                <a:lnTo>
                  <a:pt x="7592" y="14889"/>
                </a:lnTo>
                <a:lnTo>
                  <a:pt x="7592" y="12828"/>
                </a:lnTo>
                <a:close/>
                <a:moveTo>
                  <a:pt x="3037" y="12828"/>
                </a:moveTo>
                <a:lnTo>
                  <a:pt x="3037" y="14889"/>
                </a:lnTo>
                <a:lnTo>
                  <a:pt x="4859" y="14889"/>
                </a:lnTo>
                <a:lnTo>
                  <a:pt x="4859" y="12828"/>
                </a:lnTo>
                <a:close/>
                <a:moveTo>
                  <a:pt x="16703" y="9758"/>
                </a:moveTo>
                <a:lnTo>
                  <a:pt x="16703" y="11728"/>
                </a:lnTo>
                <a:lnTo>
                  <a:pt x="18682" y="11728"/>
                </a:lnTo>
                <a:lnTo>
                  <a:pt x="18682" y="9758"/>
                </a:lnTo>
                <a:close/>
                <a:moveTo>
                  <a:pt x="13970" y="9758"/>
                </a:moveTo>
                <a:lnTo>
                  <a:pt x="13970" y="11728"/>
                </a:lnTo>
                <a:lnTo>
                  <a:pt x="15792" y="11728"/>
                </a:lnTo>
                <a:lnTo>
                  <a:pt x="15792" y="9758"/>
                </a:lnTo>
                <a:close/>
                <a:moveTo>
                  <a:pt x="11237" y="9758"/>
                </a:moveTo>
                <a:lnTo>
                  <a:pt x="11237" y="11728"/>
                </a:lnTo>
                <a:lnTo>
                  <a:pt x="13059" y="11728"/>
                </a:lnTo>
                <a:lnTo>
                  <a:pt x="13059" y="9758"/>
                </a:lnTo>
                <a:close/>
                <a:moveTo>
                  <a:pt x="8504" y="9758"/>
                </a:moveTo>
                <a:lnTo>
                  <a:pt x="8504" y="11728"/>
                </a:lnTo>
                <a:lnTo>
                  <a:pt x="10326" y="11728"/>
                </a:lnTo>
                <a:lnTo>
                  <a:pt x="10326" y="9758"/>
                </a:lnTo>
                <a:close/>
                <a:moveTo>
                  <a:pt x="5770" y="9758"/>
                </a:moveTo>
                <a:lnTo>
                  <a:pt x="5770" y="11728"/>
                </a:lnTo>
                <a:lnTo>
                  <a:pt x="7592" y="11728"/>
                </a:lnTo>
                <a:lnTo>
                  <a:pt x="7592" y="9758"/>
                </a:lnTo>
                <a:close/>
                <a:moveTo>
                  <a:pt x="3037" y="9758"/>
                </a:moveTo>
                <a:lnTo>
                  <a:pt x="3037" y="11728"/>
                </a:lnTo>
                <a:lnTo>
                  <a:pt x="4859" y="11728"/>
                </a:lnTo>
                <a:lnTo>
                  <a:pt x="4859" y="9758"/>
                </a:lnTo>
                <a:close/>
                <a:moveTo>
                  <a:pt x="16703" y="6543"/>
                </a:moveTo>
                <a:lnTo>
                  <a:pt x="16703" y="8658"/>
                </a:lnTo>
                <a:lnTo>
                  <a:pt x="18682" y="8658"/>
                </a:lnTo>
                <a:lnTo>
                  <a:pt x="18682" y="6543"/>
                </a:lnTo>
                <a:close/>
                <a:moveTo>
                  <a:pt x="13970" y="6543"/>
                </a:moveTo>
                <a:lnTo>
                  <a:pt x="13970" y="8658"/>
                </a:lnTo>
                <a:lnTo>
                  <a:pt x="15792" y="8658"/>
                </a:lnTo>
                <a:lnTo>
                  <a:pt x="15792" y="6543"/>
                </a:lnTo>
                <a:close/>
                <a:moveTo>
                  <a:pt x="11237" y="6543"/>
                </a:moveTo>
                <a:lnTo>
                  <a:pt x="11237" y="8658"/>
                </a:lnTo>
                <a:lnTo>
                  <a:pt x="13059" y="8658"/>
                </a:lnTo>
                <a:lnTo>
                  <a:pt x="13059" y="6543"/>
                </a:lnTo>
                <a:close/>
                <a:moveTo>
                  <a:pt x="8504" y="6543"/>
                </a:moveTo>
                <a:lnTo>
                  <a:pt x="8504" y="8658"/>
                </a:lnTo>
                <a:lnTo>
                  <a:pt x="10326" y="8658"/>
                </a:lnTo>
                <a:lnTo>
                  <a:pt x="10326" y="6543"/>
                </a:lnTo>
                <a:close/>
                <a:moveTo>
                  <a:pt x="5770" y="6543"/>
                </a:moveTo>
                <a:lnTo>
                  <a:pt x="5770" y="8658"/>
                </a:lnTo>
                <a:lnTo>
                  <a:pt x="7592" y="8658"/>
                </a:lnTo>
                <a:lnTo>
                  <a:pt x="7592" y="6543"/>
                </a:lnTo>
                <a:close/>
                <a:moveTo>
                  <a:pt x="3037" y="6543"/>
                </a:moveTo>
                <a:lnTo>
                  <a:pt x="3037" y="8658"/>
                </a:lnTo>
                <a:lnTo>
                  <a:pt x="4859" y="8658"/>
                </a:lnTo>
                <a:lnTo>
                  <a:pt x="4859" y="6543"/>
                </a:lnTo>
                <a:close/>
                <a:moveTo>
                  <a:pt x="16703" y="3473"/>
                </a:moveTo>
                <a:lnTo>
                  <a:pt x="16703" y="5444"/>
                </a:lnTo>
                <a:lnTo>
                  <a:pt x="18682" y="5444"/>
                </a:lnTo>
                <a:lnTo>
                  <a:pt x="18682" y="3473"/>
                </a:lnTo>
                <a:close/>
                <a:moveTo>
                  <a:pt x="13970" y="3473"/>
                </a:moveTo>
                <a:lnTo>
                  <a:pt x="13970" y="5444"/>
                </a:lnTo>
                <a:lnTo>
                  <a:pt x="15792" y="5444"/>
                </a:lnTo>
                <a:lnTo>
                  <a:pt x="15792" y="3473"/>
                </a:lnTo>
                <a:close/>
                <a:moveTo>
                  <a:pt x="11237" y="3473"/>
                </a:moveTo>
                <a:lnTo>
                  <a:pt x="11237" y="5444"/>
                </a:lnTo>
                <a:lnTo>
                  <a:pt x="13059" y="5444"/>
                </a:lnTo>
                <a:lnTo>
                  <a:pt x="13059" y="3473"/>
                </a:lnTo>
                <a:close/>
                <a:moveTo>
                  <a:pt x="8504" y="3473"/>
                </a:moveTo>
                <a:lnTo>
                  <a:pt x="8504" y="5444"/>
                </a:lnTo>
                <a:lnTo>
                  <a:pt x="10326" y="5444"/>
                </a:lnTo>
                <a:lnTo>
                  <a:pt x="10326" y="3473"/>
                </a:lnTo>
                <a:close/>
                <a:moveTo>
                  <a:pt x="5770" y="3473"/>
                </a:moveTo>
                <a:lnTo>
                  <a:pt x="5770" y="5444"/>
                </a:lnTo>
                <a:lnTo>
                  <a:pt x="7592" y="5444"/>
                </a:lnTo>
                <a:lnTo>
                  <a:pt x="7592" y="3473"/>
                </a:lnTo>
                <a:close/>
                <a:moveTo>
                  <a:pt x="3037" y="3473"/>
                </a:moveTo>
                <a:lnTo>
                  <a:pt x="3037" y="5444"/>
                </a:lnTo>
                <a:lnTo>
                  <a:pt x="4859" y="5444"/>
                </a:lnTo>
                <a:lnTo>
                  <a:pt x="4859" y="3473"/>
                </a:lnTo>
                <a:close/>
                <a:moveTo>
                  <a:pt x="2126" y="0"/>
                </a:moveTo>
                <a:lnTo>
                  <a:pt x="3037" y="0"/>
                </a:lnTo>
                <a:lnTo>
                  <a:pt x="3037" y="2373"/>
                </a:lnTo>
                <a:lnTo>
                  <a:pt x="4859" y="2373"/>
                </a:lnTo>
                <a:lnTo>
                  <a:pt x="4859" y="0"/>
                </a:lnTo>
                <a:lnTo>
                  <a:pt x="5770" y="0"/>
                </a:lnTo>
                <a:lnTo>
                  <a:pt x="5770" y="2373"/>
                </a:lnTo>
                <a:lnTo>
                  <a:pt x="7592" y="2373"/>
                </a:lnTo>
                <a:lnTo>
                  <a:pt x="7592" y="0"/>
                </a:lnTo>
                <a:lnTo>
                  <a:pt x="8504" y="0"/>
                </a:lnTo>
                <a:lnTo>
                  <a:pt x="8504" y="2373"/>
                </a:lnTo>
                <a:lnTo>
                  <a:pt x="10326" y="2373"/>
                </a:lnTo>
                <a:lnTo>
                  <a:pt x="10326" y="0"/>
                </a:lnTo>
                <a:lnTo>
                  <a:pt x="11237" y="0"/>
                </a:lnTo>
                <a:lnTo>
                  <a:pt x="11237" y="2373"/>
                </a:lnTo>
                <a:lnTo>
                  <a:pt x="13059" y="2373"/>
                </a:lnTo>
                <a:lnTo>
                  <a:pt x="13059" y="0"/>
                </a:lnTo>
                <a:lnTo>
                  <a:pt x="13970" y="0"/>
                </a:lnTo>
                <a:lnTo>
                  <a:pt x="13970" y="2373"/>
                </a:lnTo>
                <a:lnTo>
                  <a:pt x="15792" y="2373"/>
                </a:lnTo>
                <a:lnTo>
                  <a:pt x="15792" y="0"/>
                </a:lnTo>
                <a:lnTo>
                  <a:pt x="16703" y="0"/>
                </a:lnTo>
                <a:lnTo>
                  <a:pt x="16703" y="2373"/>
                </a:lnTo>
                <a:lnTo>
                  <a:pt x="18682" y="2373"/>
                </a:lnTo>
                <a:lnTo>
                  <a:pt x="18682" y="0"/>
                </a:lnTo>
                <a:lnTo>
                  <a:pt x="19593" y="0"/>
                </a:lnTo>
                <a:lnTo>
                  <a:pt x="19593" y="2373"/>
                </a:lnTo>
                <a:lnTo>
                  <a:pt x="21563" y="2373"/>
                </a:lnTo>
                <a:lnTo>
                  <a:pt x="21563" y="3473"/>
                </a:lnTo>
                <a:lnTo>
                  <a:pt x="19593" y="3473"/>
                </a:lnTo>
                <a:lnTo>
                  <a:pt x="19593" y="5444"/>
                </a:lnTo>
                <a:lnTo>
                  <a:pt x="21596" y="5444"/>
                </a:lnTo>
                <a:lnTo>
                  <a:pt x="21596" y="6543"/>
                </a:lnTo>
                <a:lnTo>
                  <a:pt x="19593" y="6543"/>
                </a:lnTo>
                <a:lnTo>
                  <a:pt x="19593" y="8658"/>
                </a:lnTo>
                <a:lnTo>
                  <a:pt x="21563" y="8658"/>
                </a:lnTo>
                <a:lnTo>
                  <a:pt x="21563" y="9758"/>
                </a:lnTo>
                <a:lnTo>
                  <a:pt x="19593" y="9758"/>
                </a:lnTo>
                <a:lnTo>
                  <a:pt x="19593" y="11728"/>
                </a:lnTo>
                <a:lnTo>
                  <a:pt x="21596" y="11728"/>
                </a:lnTo>
                <a:lnTo>
                  <a:pt x="21596" y="12828"/>
                </a:lnTo>
                <a:lnTo>
                  <a:pt x="19593" y="12828"/>
                </a:lnTo>
                <a:lnTo>
                  <a:pt x="19593" y="14889"/>
                </a:lnTo>
                <a:lnTo>
                  <a:pt x="21567" y="14889"/>
                </a:lnTo>
                <a:lnTo>
                  <a:pt x="21567" y="15988"/>
                </a:lnTo>
                <a:lnTo>
                  <a:pt x="19593" y="15988"/>
                </a:lnTo>
                <a:lnTo>
                  <a:pt x="19593" y="17959"/>
                </a:lnTo>
                <a:lnTo>
                  <a:pt x="21600" y="17959"/>
                </a:lnTo>
                <a:lnTo>
                  <a:pt x="21600" y="19058"/>
                </a:lnTo>
                <a:lnTo>
                  <a:pt x="19593" y="19058"/>
                </a:lnTo>
                <a:lnTo>
                  <a:pt x="19593" y="21600"/>
                </a:lnTo>
                <a:lnTo>
                  <a:pt x="18682" y="21600"/>
                </a:lnTo>
                <a:lnTo>
                  <a:pt x="18682" y="19058"/>
                </a:lnTo>
                <a:lnTo>
                  <a:pt x="16703" y="19058"/>
                </a:lnTo>
                <a:lnTo>
                  <a:pt x="16703" y="21600"/>
                </a:lnTo>
                <a:lnTo>
                  <a:pt x="15792" y="21600"/>
                </a:lnTo>
                <a:lnTo>
                  <a:pt x="15792" y="19058"/>
                </a:lnTo>
                <a:lnTo>
                  <a:pt x="13970" y="19058"/>
                </a:lnTo>
                <a:lnTo>
                  <a:pt x="13970" y="21600"/>
                </a:lnTo>
                <a:lnTo>
                  <a:pt x="13059" y="21600"/>
                </a:lnTo>
                <a:lnTo>
                  <a:pt x="13059" y="19058"/>
                </a:lnTo>
                <a:lnTo>
                  <a:pt x="11237" y="19058"/>
                </a:lnTo>
                <a:lnTo>
                  <a:pt x="11237" y="21600"/>
                </a:lnTo>
                <a:lnTo>
                  <a:pt x="10326" y="21600"/>
                </a:lnTo>
                <a:lnTo>
                  <a:pt x="10326" y="19058"/>
                </a:lnTo>
                <a:lnTo>
                  <a:pt x="8504" y="19058"/>
                </a:lnTo>
                <a:lnTo>
                  <a:pt x="8504" y="21600"/>
                </a:lnTo>
                <a:lnTo>
                  <a:pt x="7592" y="21600"/>
                </a:lnTo>
                <a:lnTo>
                  <a:pt x="7592" y="19058"/>
                </a:lnTo>
                <a:lnTo>
                  <a:pt x="5770" y="19058"/>
                </a:lnTo>
                <a:lnTo>
                  <a:pt x="5770" y="21600"/>
                </a:lnTo>
                <a:lnTo>
                  <a:pt x="4859" y="21600"/>
                </a:lnTo>
                <a:lnTo>
                  <a:pt x="4859" y="19058"/>
                </a:lnTo>
                <a:lnTo>
                  <a:pt x="3037" y="19058"/>
                </a:lnTo>
                <a:lnTo>
                  <a:pt x="3037" y="21600"/>
                </a:lnTo>
                <a:lnTo>
                  <a:pt x="2126" y="21600"/>
                </a:lnTo>
                <a:lnTo>
                  <a:pt x="2126" y="19058"/>
                </a:lnTo>
                <a:lnTo>
                  <a:pt x="37" y="19058"/>
                </a:lnTo>
                <a:lnTo>
                  <a:pt x="37" y="17959"/>
                </a:lnTo>
                <a:lnTo>
                  <a:pt x="2126" y="17959"/>
                </a:lnTo>
                <a:lnTo>
                  <a:pt x="2126" y="15988"/>
                </a:lnTo>
                <a:lnTo>
                  <a:pt x="4" y="15988"/>
                </a:lnTo>
                <a:lnTo>
                  <a:pt x="4" y="14889"/>
                </a:lnTo>
                <a:lnTo>
                  <a:pt x="2126" y="14889"/>
                </a:lnTo>
                <a:lnTo>
                  <a:pt x="2126" y="12828"/>
                </a:lnTo>
                <a:lnTo>
                  <a:pt x="33" y="12828"/>
                </a:lnTo>
                <a:lnTo>
                  <a:pt x="33" y="11728"/>
                </a:lnTo>
                <a:lnTo>
                  <a:pt x="2126" y="11728"/>
                </a:lnTo>
                <a:lnTo>
                  <a:pt x="2126" y="9758"/>
                </a:lnTo>
                <a:lnTo>
                  <a:pt x="0" y="9758"/>
                </a:lnTo>
                <a:lnTo>
                  <a:pt x="0" y="8658"/>
                </a:lnTo>
                <a:lnTo>
                  <a:pt x="2126" y="8658"/>
                </a:lnTo>
                <a:lnTo>
                  <a:pt x="2126" y="6543"/>
                </a:lnTo>
                <a:lnTo>
                  <a:pt x="33" y="6543"/>
                </a:lnTo>
                <a:lnTo>
                  <a:pt x="33" y="5444"/>
                </a:lnTo>
                <a:lnTo>
                  <a:pt x="2126" y="5444"/>
                </a:lnTo>
                <a:lnTo>
                  <a:pt x="2126" y="3473"/>
                </a:lnTo>
                <a:lnTo>
                  <a:pt x="0" y="3473"/>
                </a:lnTo>
                <a:lnTo>
                  <a:pt x="0" y="2373"/>
                </a:lnTo>
                <a:lnTo>
                  <a:pt x="2126" y="2373"/>
                </a:lnTo>
                <a:close/>
              </a:path>
            </a:pathLst>
          </a:custGeom>
          <a:solidFill>
            <a:srgbClr val="A6A6A6"/>
          </a:solidFill>
          <a:ln w="25400">
            <a:solidFill>
              <a:srgbClr val="EEECE1"/>
            </a:solidFill>
          </a:ln>
        </p:spPr>
        <p:txBody>
          <a:bodyPr lIns="45719" rIns="45719"/>
          <a:lstStyle/>
          <a:p>
            <a:pPr algn="ctr">
              <a:defRPr>
                <a:solidFill>
                  <a:srgbClr val="953735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</a:defRPr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14" descr="圖片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4659" y="4491325"/>
            <a:ext cx="823553" cy="782818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圖片 15" descr="圖片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98862" y="2701233"/>
            <a:ext cx="464957" cy="44195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直線接點 16"/>
          <p:cNvSpPr/>
          <p:nvPr/>
        </p:nvSpPr>
        <p:spPr>
          <a:xfrm>
            <a:off x="1995111" y="3046916"/>
            <a:ext cx="2613309" cy="1"/>
          </a:xfrm>
          <a:prstGeom prst="line">
            <a:avLst/>
          </a:prstGeom>
          <a:ln w="76200">
            <a:solidFill>
              <a:srgbClr val="0070C0"/>
            </a:solidFill>
          </a:ln>
        </p:spPr>
        <p:txBody>
          <a:bodyPr lIns="45719" rIns="45719"/>
          <a:lstStyle/>
          <a:p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線條"/>
          <p:cNvSpPr/>
          <p:nvPr/>
        </p:nvSpPr>
        <p:spPr>
          <a:xfrm>
            <a:off x="3346136" y="1985739"/>
            <a:ext cx="727797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(400, 300)"/>
          <p:cNvSpPr txBox="1"/>
          <p:nvPr/>
        </p:nvSpPr>
        <p:spPr>
          <a:xfrm>
            <a:off x="4254473" y="1567553"/>
            <a:ext cx="201593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(400, 300)</a:t>
            </a:r>
          </a:p>
        </p:txBody>
      </p:sp>
      <p:sp>
        <p:nvSpPr>
          <p:cNvPr id="9" name="(22,99, 120,21)"/>
          <p:cNvSpPr txBox="1"/>
          <p:nvPr/>
        </p:nvSpPr>
        <p:spPr>
          <a:xfrm>
            <a:off x="406872" y="1542506"/>
            <a:ext cx="293926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99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(0, 0)"/>
          <p:cNvSpPr txBox="1"/>
          <p:nvPr/>
        </p:nvSpPr>
        <p:spPr>
          <a:xfrm>
            <a:off x="612054" y="4627812"/>
            <a:ext cx="109260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(0, 0)</a:t>
            </a:r>
          </a:p>
        </p:txBody>
      </p:sp>
      <p:sp>
        <p:nvSpPr>
          <p:cNvPr id="11" name="直線接點 16"/>
          <p:cNvSpPr/>
          <p:nvPr/>
        </p:nvSpPr>
        <p:spPr>
          <a:xfrm flipH="1">
            <a:off x="1914115" y="3003064"/>
            <a:ext cx="1" cy="1492333"/>
          </a:xfrm>
          <a:prstGeom prst="line">
            <a:avLst/>
          </a:prstGeom>
          <a:ln w="76200">
            <a:solidFill>
              <a:srgbClr val="0070C0"/>
            </a:solidFill>
          </a:ln>
        </p:spPr>
        <p:txBody>
          <a:bodyPr lIns="45719" rIns="45719"/>
          <a:lstStyle/>
          <a:p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0km"/>
          <p:cNvSpPr txBox="1"/>
          <p:nvPr/>
        </p:nvSpPr>
        <p:spPr>
          <a:xfrm>
            <a:off x="3180540" y="2463352"/>
            <a:ext cx="114390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10km</a:t>
            </a:r>
          </a:p>
        </p:txBody>
      </p:sp>
      <p:sp>
        <p:nvSpPr>
          <p:cNvPr id="13" name="打叉"/>
          <p:cNvSpPr/>
          <p:nvPr/>
        </p:nvSpPr>
        <p:spPr>
          <a:xfrm>
            <a:off x="2716179" y="2652989"/>
            <a:ext cx="451237" cy="533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2">
              <a:satOff val="-4966"/>
              <a:lumOff val="-10549"/>
            </a:schemeClr>
          </a:solidFill>
          <a:ln w="12700">
            <a:solidFill>
              <a:srgbClr val="8C3A38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圖片 16" descr="圖片 1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5414" y="5776846"/>
            <a:ext cx="532641" cy="53264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直線接點 26"/>
          <p:cNvSpPr/>
          <p:nvPr/>
        </p:nvSpPr>
        <p:spPr>
          <a:xfrm>
            <a:off x="1981598" y="6106119"/>
            <a:ext cx="1633516" cy="1"/>
          </a:xfrm>
          <a:prstGeom prst="line">
            <a:avLst/>
          </a:prstGeom>
          <a:solidFill>
            <a:schemeClr val="accent1"/>
          </a:solidFill>
          <a:ln w="76200">
            <a:solidFill>
              <a:srgbClr val="00B050"/>
            </a:solidFill>
          </a:ln>
        </p:spPr>
        <p:txBody>
          <a:bodyPr lIns="45719" rIns="45719"/>
          <a:lstStyle/>
          <a:p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直線接點 26"/>
          <p:cNvSpPr/>
          <p:nvPr/>
        </p:nvSpPr>
        <p:spPr>
          <a:xfrm flipV="1">
            <a:off x="2014835" y="5181019"/>
            <a:ext cx="1" cy="925101"/>
          </a:xfrm>
          <a:prstGeom prst="line">
            <a:avLst/>
          </a:prstGeom>
          <a:solidFill>
            <a:schemeClr val="accent1"/>
          </a:solidFill>
          <a:ln w="76200">
            <a:solidFill>
              <a:srgbClr val="00B050"/>
            </a:solidFill>
          </a:ln>
        </p:spPr>
        <p:txBody>
          <a:bodyPr lIns="45719" rIns="45719"/>
          <a:lstStyle/>
          <a:p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(300, 200)"/>
          <p:cNvSpPr txBox="1"/>
          <p:nvPr/>
        </p:nvSpPr>
        <p:spPr>
          <a:xfrm>
            <a:off x="4933363" y="5845214"/>
            <a:ext cx="201593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rPr sz="3600">
                <a:latin typeface="Times New Roman" panose="02020603050405020304" pitchFamily="18" charset="0"/>
                <a:cs typeface="Times New Roman" panose="02020603050405020304" pitchFamily="18" charset="0"/>
              </a:rPr>
              <a:t>(300, 200)</a:t>
            </a:r>
          </a:p>
        </p:txBody>
      </p:sp>
      <p:sp>
        <p:nvSpPr>
          <p:cNvPr id="18" name="7.2 km"/>
          <p:cNvSpPr txBox="1"/>
          <p:nvPr/>
        </p:nvSpPr>
        <p:spPr>
          <a:xfrm>
            <a:off x="2534312" y="5522049"/>
            <a:ext cx="137473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7.2 km</a:t>
            </a:r>
          </a:p>
        </p:txBody>
      </p:sp>
      <p:sp>
        <p:nvSpPr>
          <p:cNvPr id="19" name="勾選符號"/>
          <p:cNvSpPr/>
          <p:nvPr/>
        </p:nvSpPr>
        <p:spPr>
          <a:xfrm>
            <a:off x="2083334" y="5441541"/>
            <a:ext cx="561120" cy="533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rgbClr val="8C3A38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(400, 300)"/>
          <p:cNvSpPr txBox="1"/>
          <p:nvPr/>
        </p:nvSpPr>
        <p:spPr>
          <a:xfrm>
            <a:off x="4964403" y="2670187"/>
            <a:ext cx="201593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(400, 300)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128447" y="162851"/>
            <a:ext cx="8252052" cy="4119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SUMO Function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A26E-F6BF-4583-AC57-513B6DD1388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65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5" animBg="1" advAuto="0"/>
      <p:bldP spid="3" grpId="0" animBg="1" advAuto="0"/>
      <p:bldP spid="4" grpId="0" animBg="1" advAuto="0"/>
      <p:bldP spid="5" grpId="0" animBg="1" advAuto="0"/>
      <p:bldP spid="6" grpId="0" animBg="1" advAuto="0"/>
      <p:bldP spid="7" grpId="0" uiExpand="1" animBg="1" advAuto="0"/>
      <p:bldP spid="8" grpId="0" uiExpand="1" animBg="1" advAuto="0"/>
      <p:bldP spid="9" grpId="0" animBg="1" advAuto="0"/>
      <p:bldP spid="10" grpId="0" uiExpand="1" animBg="1" advAuto="0"/>
      <p:bldP spid="11" grpId="0" animBg="1" advAuto="0"/>
      <p:bldP spid="12" grpId="0" animBg="1" advAuto="0"/>
      <p:bldP spid="13" grpId="0" animBg="1" advAuto="0"/>
      <p:bldP spid="14" grpId="0" animBg="1" advAuto="0"/>
      <p:bldP spid="15" grpId="0" animBg="1" advAuto="0"/>
      <p:bldP spid="16" grpId="0" animBg="1" advAuto="0"/>
      <p:bldP spid="17" grpId="0" animBg="1" advAuto="0"/>
      <p:bldP spid="18" grpId="0" animBg="1" advAuto="0"/>
      <p:bldP spid="19" grpId="0" animBg="1" advAuto="0"/>
      <p:bldP spid="20" grpId="0" uiExpan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矩形 27"/>
          <p:cNvSpPr/>
          <p:nvPr/>
        </p:nvSpPr>
        <p:spPr>
          <a:xfrm>
            <a:off x="1178173" y="1653869"/>
            <a:ext cx="4890812" cy="4509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03" y="15988"/>
                </a:moveTo>
                <a:lnTo>
                  <a:pt x="16703" y="17959"/>
                </a:lnTo>
                <a:lnTo>
                  <a:pt x="18682" y="17959"/>
                </a:lnTo>
                <a:lnTo>
                  <a:pt x="18682" y="15988"/>
                </a:lnTo>
                <a:close/>
                <a:moveTo>
                  <a:pt x="13970" y="15988"/>
                </a:moveTo>
                <a:lnTo>
                  <a:pt x="13970" y="17959"/>
                </a:lnTo>
                <a:lnTo>
                  <a:pt x="15792" y="17959"/>
                </a:lnTo>
                <a:lnTo>
                  <a:pt x="15792" y="15988"/>
                </a:lnTo>
                <a:close/>
                <a:moveTo>
                  <a:pt x="11237" y="15988"/>
                </a:moveTo>
                <a:lnTo>
                  <a:pt x="11237" y="17959"/>
                </a:lnTo>
                <a:lnTo>
                  <a:pt x="13059" y="17959"/>
                </a:lnTo>
                <a:lnTo>
                  <a:pt x="13059" y="15988"/>
                </a:lnTo>
                <a:close/>
                <a:moveTo>
                  <a:pt x="8504" y="15988"/>
                </a:moveTo>
                <a:lnTo>
                  <a:pt x="8504" y="17959"/>
                </a:lnTo>
                <a:lnTo>
                  <a:pt x="10326" y="17959"/>
                </a:lnTo>
                <a:lnTo>
                  <a:pt x="10326" y="15988"/>
                </a:lnTo>
                <a:close/>
                <a:moveTo>
                  <a:pt x="5770" y="15988"/>
                </a:moveTo>
                <a:lnTo>
                  <a:pt x="5770" y="17959"/>
                </a:lnTo>
                <a:lnTo>
                  <a:pt x="7592" y="17959"/>
                </a:lnTo>
                <a:lnTo>
                  <a:pt x="7592" y="15988"/>
                </a:lnTo>
                <a:close/>
                <a:moveTo>
                  <a:pt x="3037" y="15988"/>
                </a:moveTo>
                <a:lnTo>
                  <a:pt x="3037" y="17959"/>
                </a:lnTo>
                <a:lnTo>
                  <a:pt x="4859" y="17959"/>
                </a:lnTo>
                <a:lnTo>
                  <a:pt x="4859" y="15988"/>
                </a:lnTo>
                <a:close/>
                <a:moveTo>
                  <a:pt x="16703" y="12828"/>
                </a:moveTo>
                <a:lnTo>
                  <a:pt x="16703" y="14889"/>
                </a:lnTo>
                <a:lnTo>
                  <a:pt x="18682" y="14889"/>
                </a:lnTo>
                <a:lnTo>
                  <a:pt x="18682" y="12828"/>
                </a:lnTo>
                <a:close/>
                <a:moveTo>
                  <a:pt x="13970" y="12828"/>
                </a:moveTo>
                <a:lnTo>
                  <a:pt x="13970" y="14889"/>
                </a:lnTo>
                <a:lnTo>
                  <a:pt x="15792" y="14889"/>
                </a:lnTo>
                <a:lnTo>
                  <a:pt x="15792" y="12828"/>
                </a:lnTo>
                <a:close/>
                <a:moveTo>
                  <a:pt x="11237" y="12828"/>
                </a:moveTo>
                <a:lnTo>
                  <a:pt x="11237" y="14889"/>
                </a:lnTo>
                <a:lnTo>
                  <a:pt x="13059" y="14889"/>
                </a:lnTo>
                <a:lnTo>
                  <a:pt x="13059" y="12828"/>
                </a:lnTo>
                <a:close/>
                <a:moveTo>
                  <a:pt x="8504" y="12828"/>
                </a:moveTo>
                <a:lnTo>
                  <a:pt x="8504" y="14889"/>
                </a:lnTo>
                <a:lnTo>
                  <a:pt x="10326" y="14889"/>
                </a:lnTo>
                <a:lnTo>
                  <a:pt x="10326" y="12828"/>
                </a:lnTo>
                <a:close/>
                <a:moveTo>
                  <a:pt x="5770" y="12828"/>
                </a:moveTo>
                <a:lnTo>
                  <a:pt x="5770" y="14889"/>
                </a:lnTo>
                <a:lnTo>
                  <a:pt x="7592" y="14889"/>
                </a:lnTo>
                <a:lnTo>
                  <a:pt x="7592" y="12828"/>
                </a:lnTo>
                <a:close/>
                <a:moveTo>
                  <a:pt x="3037" y="12828"/>
                </a:moveTo>
                <a:lnTo>
                  <a:pt x="3037" y="14889"/>
                </a:lnTo>
                <a:lnTo>
                  <a:pt x="4859" y="14889"/>
                </a:lnTo>
                <a:lnTo>
                  <a:pt x="4859" y="12828"/>
                </a:lnTo>
                <a:close/>
                <a:moveTo>
                  <a:pt x="16703" y="9758"/>
                </a:moveTo>
                <a:lnTo>
                  <a:pt x="16703" y="11728"/>
                </a:lnTo>
                <a:lnTo>
                  <a:pt x="18682" y="11728"/>
                </a:lnTo>
                <a:lnTo>
                  <a:pt x="18682" y="9758"/>
                </a:lnTo>
                <a:close/>
                <a:moveTo>
                  <a:pt x="13970" y="9758"/>
                </a:moveTo>
                <a:lnTo>
                  <a:pt x="13970" y="11728"/>
                </a:lnTo>
                <a:lnTo>
                  <a:pt x="15792" y="11728"/>
                </a:lnTo>
                <a:lnTo>
                  <a:pt x="15792" y="9758"/>
                </a:lnTo>
                <a:close/>
                <a:moveTo>
                  <a:pt x="11237" y="9758"/>
                </a:moveTo>
                <a:lnTo>
                  <a:pt x="11237" y="11728"/>
                </a:lnTo>
                <a:lnTo>
                  <a:pt x="13059" y="11728"/>
                </a:lnTo>
                <a:lnTo>
                  <a:pt x="13059" y="9758"/>
                </a:lnTo>
                <a:close/>
                <a:moveTo>
                  <a:pt x="8504" y="9758"/>
                </a:moveTo>
                <a:lnTo>
                  <a:pt x="8504" y="11728"/>
                </a:lnTo>
                <a:lnTo>
                  <a:pt x="10326" y="11728"/>
                </a:lnTo>
                <a:lnTo>
                  <a:pt x="10326" y="9758"/>
                </a:lnTo>
                <a:close/>
                <a:moveTo>
                  <a:pt x="5770" y="9758"/>
                </a:moveTo>
                <a:lnTo>
                  <a:pt x="5770" y="11728"/>
                </a:lnTo>
                <a:lnTo>
                  <a:pt x="7592" y="11728"/>
                </a:lnTo>
                <a:lnTo>
                  <a:pt x="7592" y="9758"/>
                </a:lnTo>
                <a:close/>
                <a:moveTo>
                  <a:pt x="3037" y="9758"/>
                </a:moveTo>
                <a:lnTo>
                  <a:pt x="3037" y="11728"/>
                </a:lnTo>
                <a:lnTo>
                  <a:pt x="4859" y="11728"/>
                </a:lnTo>
                <a:lnTo>
                  <a:pt x="4859" y="9758"/>
                </a:lnTo>
                <a:close/>
                <a:moveTo>
                  <a:pt x="16703" y="6543"/>
                </a:moveTo>
                <a:lnTo>
                  <a:pt x="16703" y="8658"/>
                </a:lnTo>
                <a:lnTo>
                  <a:pt x="18682" y="8658"/>
                </a:lnTo>
                <a:lnTo>
                  <a:pt x="18682" y="6543"/>
                </a:lnTo>
                <a:close/>
                <a:moveTo>
                  <a:pt x="13970" y="6543"/>
                </a:moveTo>
                <a:lnTo>
                  <a:pt x="13970" y="8658"/>
                </a:lnTo>
                <a:lnTo>
                  <a:pt x="15792" y="8658"/>
                </a:lnTo>
                <a:lnTo>
                  <a:pt x="15792" y="6543"/>
                </a:lnTo>
                <a:close/>
                <a:moveTo>
                  <a:pt x="11237" y="6543"/>
                </a:moveTo>
                <a:lnTo>
                  <a:pt x="11237" y="8658"/>
                </a:lnTo>
                <a:lnTo>
                  <a:pt x="13059" y="8658"/>
                </a:lnTo>
                <a:lnTo>
                  <a:pt x="13059" y="6543"/>
                </a:lnTo>
                <a:close/>
                <a:moveTo>
                  <a:pt x="8504" y="6543"/>
                </a:moveTo>
                <a:lnTo>
                  <a:pt x="8504" y="8658"/>
                </a:lnTo>
                <a:lnTo>
                  <a:pt x="10326" y="8658"/>
                </a:lnTo>
                <a:lnTo>
                  <a:pt x="10326" y="6543"/>
                </a:lnTo>
                <a:close/>
                <a:moveTo>
                  <a:pt x="5770" y="6543"/>
                </a:moveTo>
                <a:lnTo>
                  <a:pt x="5770" y="8658"/>
                </a:lnTo>
                <a:lnTo>
                  <a:pt x="7592" y="8658"/>
                </a:lnTo>
                <a:lnTo>
                  <a:pt x="7592" y="6543"/>
                </a:lnTo>
                <a:close/>
                <a:moveTo>
                  <a:pt x="3037" y="6543"/>
                </a:moveTo>
                <a:lnTo>
                  <a:pt x="3037" y="8658"/>
                </a:lnTo>
                <a:lnTo>
                  <a:pt x="4859" y="8658"/>
                </a:lnTo>
                <a:lnTo>
                  <a:pt x="4859" y="6543"/>
                </a:lnTo>
                <a:close/>
                <a:moveTo>
                  <a:pt x="16703" y="3473"/>
                </a:moveTo>
                <a:lnTo>
                  <a:pt x="16703" y="5444"/>
                </a:lnTo>
                <a:lnTo>
                  <a:pt x="18682" y="5444"/>
                </a:lnTo>
                <a:lnTo>
                  <a:pt x="18682" y="3473"/>
                </a:lnTo>
                <a:close/>
                <a:moveTo>
                  <a:pt x="13970" y="3473"/>
                </a:moveTo>
                <a:lnTo>
                  <a:pt x="13970" y="5444"/>
                </a:lnTo>
                <a:lnTo>
                  <a:pt x="15792" y="5444"/>
                </a:lnTo>
                <a:lnTo>
                  <a:pt x="15792" y="3473"/>
                </a:lnTo>
                <a:close/>
                <a:moveTo>
                  <a:pt x="11237" y="3473"/>
                </a:moveTo>
                <a:lnTo>
                  <a:pt x="11237" y="5444"/>
                </a:lnTo>
                <a:lnTo>
                  <a:pt x="13059" y="5444"/>
                </a:lnTo>
                <a:lnTo>
                  <a:pt x="13059" y="3473"/>
                </a:lnTo>
                <a:close/>
                <a:moveTo>
                  <a:pt x="8504" y="3473"/>
                </a:moveTo>
                <a:lnTo>
                  <a:pt x="8504" y="5444"/>
                </a:lnTo>
                <a:lnTo>
                  <a:pt x="10326" y="5444"/>
                </a:lnTo>
                <a:lnTo>
                  <a:pt x="10326" y="3473"/>
                </a:lnTo>
                <a:close/>
                <a:moveTo>
                  <a:pt x="5770" y="3473"/>
                </a:moveTo>
                <a:lnTo>
                  <a:pt x="5770" y="5444"/>
                </a:lnTo>
                <a:lnTo>
                  <a:pt x="7592" y="5444"/>
                </a:lnTo>
                <a:lnTo>
                  <a:pt x="7592" y="3473"/>
                </a:lnTo>
                <a:close/>
                <a:moveTo>
                  <a:pt x="3037" y="3473"/>
                </a:moveTo>
                <a:lnTo>
                  <a:pt x="3037" y="5444"/>
                </a:lnTo>
                <a:lnTo>
                  <a:pt x="4859" y="5444"/>
                </a:lnTo>
                <a:lnTo>
                  <a:pt x="4859" y="3473"/>
                </a:lnTo>
                <a:close/>
                <a:moveTo>
                  <a:pt x="2126" y="0"/>
                </a:moveTo>
                <a:lnTo>
                  <a:pt x="3037" y="0"/>
                </a:lnTo>
                <a:lnTo>
                  <a:pt x="3037" y="2373"/>
                </a:lnTo>
                <a:lnTo>
                  <a:pt x="4859" y="2373"/>
                </a:lnTo>
                <a:lnTo>
                  <a:pt x="4859" y="0"/>
                </a:lnTo>
                <a:lnTo>
                  <a:pt x="5770" y="0"/>
                </a:lnTo>
                <a:lnTo>
                  <a:pt x="5770" y="2373"/>
                </a:lnTo>
                <a:lnTo>
                  <a:pt x="7592" y="2373"/>
                </a:lnTo>
                <a:lnTo>
                  <a:pt x="7592" y="0"/>
                </a:lnTo>
                <a:lnTo>
                  <a:pt x="8504" y="0"/>
                </a:lnTo>
                <a:lnTo>
                  <a:pt x="8504" y="2373"/>
                </a:lnTo>
                <a:lnTo>
                  <a:pt x="10326" y="2373"/>
                </a:lnTo>
                <a:lnTo>
                  <a:pt x="10326" y="0"/>
                </a:lnTo>
                <a:lnTo>
                  <a:pt x="11237" y="0"/>
                </a:lnTo>
                <a:lnTo>
                  <a:pt x="11237" y="2373"/>
                </a:lnTo>
                <a:lnTo>
                  <a:pt x="13059" y="2373"/>
                </a:lnTo>
                <a:lnTo>
                  <a:pt x="13059" y="0"/>
                </a:lnTo>
                <a:lnTo>
                  <a:pt x="13970" y="0"/>
                </a:lnTo>
                <a:lnTo>
                  <a:pt x="13970" y="2373"/>
                </a:lnTo>
                <a:lnTo>
                  <a:pt x="15792" y="2373"/>
                </a:lnTo>
                <a:lnTo>
                  <a:pt x="15792" y="0"/>
                </a:lnTo>
                <a:lnTo>
                  <a:pt x="16703" y="0"/>
                </a:lnTo>
                <a:lnTo>
                  <a:pt x="16703" y="2373"/>
                </a:lnTo>
                <a:lnTo>
                  <a:pt x="18682" y="2373"/>
                </a:lnTo>
                <a:lnTo>
                  <a:pt x="18682" y="0"/>
                </a:lnTo>
                <a:lnTo>
                  <a:pt x="19593" y="0"/>
                </a:lnTo>
                <a:lnTo>
                  <a:pt x="19593" y="2373"/>
                </a:lnTo>
                <a:lnTo>
                  <a:pt x="21563" y="2373"/>
                </a:lnTo>
                <a:lnTo>
                  <a:pt x="21563" y="3473"/>
                </a:lnTo>
                <a:lnTo>
                  <a:pt x="19593" y="3473"/>
                </a:lnTo>
                <a:lnTo>
                  <a:pt x="19593" y="5444"/>
                </a:lnTo>
                <a:lnTo>
                  <a:pt x="21596" y="5444"/>
                </a:lnTo>
                <a:lnTo>
                  <a:pt x="21596" y="6543"/>
                </a:lnTo>
                <a:lnTo>
                  <a:pt x="19593" y="6543"/>
                </a:lnTo>
                <a:lnTo>
                  <a:pt x="19593" y="8658"/>
                </a:lnTo>
                <a:lnTo>
                  <a:pt x="21563" y="8658"/>
                </a:lnTo>
                <a:lnTo>
                  <a:pt x="21563" y="9758"/>
                </a:lnTo>
                <a:lnTo>
                  <a:pt x="19593" y="9758"/>
                </a:lnTo>
                <a:lnTo>
                  <a:pt x="19593" y="11728"/>
                </a:lnTo>
                <a:lnTo>
                  <a:pt x="21596" y="11728"/>
                </a:lnTo>
                <a:lnTo>
                  <a:pt x="21596" y="12828"/>
                </a:lnTo>
                <a:lnTo>
                  <a:pt x="19593" y="12828"/>
                </a:lnTo>
                <a:lnTo>
                  <a:pt x="19593" y="14889"/>
                </a:lnTo>
                <a:lnTo>
                  <a:pt x="21567" y="14889"/>
                </a:lnTo>
                <a:lnTo>
                  <a:pt x="21567" y="15988"/>
                </a:lnTo>
                <a:lnTo>
                  <a:pt x="19593" y="15988"/>
                </a:lnTo>
                <a:lnTo>
                  <a:pt x="19593" y="17959"/>
                </a:lnTo>
                <a:lnTo>
                  <a:pt x="21600" y="17959"/>
                </a:lnTo>
                <a:lnTo>
                  <a:pt x="21600" y="19058"/>
                </a:lnTo>
                <a:lnTo>
                  <a:pt x="19593" y="19058"/>
                </a:lnTo>
                <a:lnTo>
                  <a:pt x="19593" y="21600"/>
                </a:lnTo>
                <a:lnTo>
                  <a:pt x="18682" y="21600"/>
                </a:lnTo>
                <a:lnTo>
                  <a:pt x="18682" y="19058"/>
                </a:lnTo>
                <a:lnTo>
                  <a:pt x="16703" y="19058"/>
                </a:lnTo>
                <a:lnTo>
                  <a:pt x="16703" y="21600"/>
                </a:lnTo>
                <a:lnTo>
                  <a:pt x="15792" y="21600"/>
                </a:lnTo>
                <a:lnTo>
                  <a:pt x="15792" y="19058"/>
                </a:lnTo>
                <a:lnTo>
                  <a:pt x="13970" y="19058"/>
                </a:lnTo>
                <a:lnTo>
                  <a:pt x="13970" y="21600"/>
                </a:lnTo>
                <a:lnTo>
                  <a:pt x="13059" y="21600"/>
                </a:lnTo>
                <a:lnTo>
                  <a:pt x="13059" y="19058"/>
                </a:lnTo>
                <a:lnTo>
                  <a:pt x="11237" y="19058"/>
                </a:lnTo>
                <a:lnTo>
                  <a:pt x="11237" y="21600"/>
                </a:lnTo>
                <a:lnTo>
                  <a:pt x="10326" y="21600"/>
                </a:lnTo>
                <a:lnTo>
                  <a:pt x="10326" y="19058"/>
                </a:lnTo>
                <a:lnTo>
                  <a:pt x="8504" y="19058"/>
                </a:lnTo>
                <a:lnTo>
                  <a:pt x="8504" y="21600"/>
                </a:lnTo>
                <a:lnTo>
                  <a:pt x="7592" y="21600"/>
                </a:lnTo>
                <a:lnTo>
                  <a:pt x="7592" y="19058"/>
                </a:lnTo>
                <a:lnTo>
                  <a:pt x="5770" y="19058"/>
                </a:lnTo>
                <a:lnTo>
                  <a:pt x="5770" y="21600"/>
                </a:lnTo>
                <a:lnTo>
                  <a:pt x="4859" y="21600"/>
                </a:lnTo>
                <a:lnTo>
                  <a:pt x="4859" y="19058"/>
                </a:lnTo>
                <a:lnTo>
                  <a:pt x="3037" y="19058"/>
                </a:lnTo>
                <a:lnTo>
                  <a:pt x="3037" y="21600"/>
                </a:lnTo>
                <a:lnTo>
                  <a:pt x="2126" y="21600"/>
                </a:lnTo>
                <a:lnTo>
                  <a:pt x="2126" y="19058"/>
                </a:lnTo>
                <a:lnTo>
                  <a:pt x="37" y="19058"/>
                </a:lnTo>
                <a:lnTo>
                  <a:pt x="37" y="17959"/>
                </a:lnTo>
                <a:lnTo>
                  <a:pt x="2126" y="17959"/>
                </a:lnTo>
                <a:lnTo>
                  <a:pt x="2126" y="15988"/>
                </a:lnTo>
                <a:lnTo>
                  <a:pt x="4" y="15988"/>
                </a:lnTo>
                <a:lnTo>
                  <a:pt x="4" y="14889"/>
                </a:lnTo>
                <a:lnTo>
                  <a:pt x="2126" y="14889"/>
                </a:lnTo>
                <a:lnTo>
                  <a:pt x="2126" y="12828"/>
                </a:lnTo>
                <a:lnTo>
                  <a:pt x="33" y="12828"/>
                </a:lnTo>
                <a:lnTo>
                  <a:pt x="33" y="11728"/>
                </a:lnTo>
                <a:lnTo>
                  <a:pt x="2126" y="11728"/>
                </a:lnTo>
                <a:lnTo>
                  <a:pt x="2126" y="9758"/>
                </a:lnTo>
                <a:lnTo>
                  <a:pt x="0" y="9758"/>
                </a:lnTo>
                <a:lnTo>
                  <a:pt x="0" y="8658"/>
                </a:lnTo>
                <a:lnTo>
                  <a:pt x="2126" y="8658"/>
                </a:lnTo>
                <a:lnTo>
                  <a:pt x="2126" y="6543"/>
                </a:lnTo>
                <a:lnTo>
                  <a:pt x="33" y="6543"/>
                </a:lnTo>
                <a:lnTo>
                  <a:pt x="33" y="5444"/>
                </a:lnTo>
                <a:lnTo>
                  <a:pt x="2126" y="5444"/>
                </a:lnTo>
                <a:lnTo>
                  <a:pt x="2126" y="3473"/>
                </a:lnTo>
                <a:lnTo>
                  <a:pt x="0" y="3473"/>
                </a:lnTo>
                <a:lnTo>
                  <a:pt x="0" y="2373"/>
                </a:lnTo>
                <a:lnTo>
                  <a:pt x="2126" y="2373"/>
                </a:lnTo>
                <a:close/>
              </a:path>
            </a:pathLst>
          </a:custGeom>
          <a:solidFill>
            <a:srgbClr val="A6A6A6"/>
          </a:solidFill>
          <a:ln w="25400">
            <a:solidFill>
              <a:srgbClr val="EEECE1"/>
            </a:solidFill>
          </a:ln>
        </p:spPr>
        <p:txBody>
          <a:bodyPr lIns="45719" rIns="45719"/>
          <a:lstStyle/>
          <a:p>
            <a:pPr algn="ctr">
              <a:defRPr>
                <a:solidFill>
                  <a:srgbClr val="953735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</a:defRPr>
            </a:pP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1" name="圖片 14" descr="圖片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5870" y="3172026"/>
            <a:ext cx="946990" cy="900149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線條"/>
          <p:cNvSpPr/>
          <p:nvPr/>
        </p:nvSpPr>
        <p:spPr>
          <a:xfrm flipH="1">
            <a:off x="3631335" y="5174489"/>
            <a:ext cx="1098" cy="580762"/>
          </a:xfrm>
          <a:prstGeom prst="line">
            <a:avLst/>
          </a:prstGeom>
          <a:ln w="12700">
            <a:solidFill>
              <a:schemeClr val="tx1"/>
            </a:solidFill>
            <a:miter/>
            <a:tailEnd type="triangle"/>
          </a:ln>
        </p:spPr>
        <p:txBody>
          <a:bodyPr lIns="45719" rIns="45719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(22,99, 120,21)"/>
          <p:cNvSpPr txBox="1"/>
          <p:nvPr/>
        </p:nvSpPr>
        <p:spPr>
          <a:xfrm>
            <a:off x="2110493" y="4589714"/>
            <a:ext cx="3201284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800"/>
            </a:lvl1pPr>
          </a:lstStyle>
          <a:p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254" name="圖片 16" descr="圖片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59021" y="4952008"/>
            <a:ext cx="946944" cy="946945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直線接點 26"/>
          <p:cNvSpPr/>
          <p:nvPr/>
        </p:nvSpPr>
        <p:spPr>
          <a:xfrm>
            <a:off x="2298972" y="3564857"/>
            <a:ext cx="3275619" cy="1"/>
          </a:xfrm>
          <a:prstGeom prst="line">
            <a:avLst/>
          </a:prstGeom>
          <a:solidFill>
            <a:schemeClr val="accent1"/>
          </a:solidFill>
          <a:ln w="76200">
            <a:solidFill>
              <a:srgbClr val="00B050"/>
            </a:solidFill>
          </a:ln>
        </p:spPr>
        <p:txBody>
          <a:bodyPr lIns="45719" rIns="45719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直線接點 26"/>
          <p:cNvSpPr/>
          <p:nvPr/>
        </p:nvSpPr>
        <p:spPr>
          <a:xfrm flipV="1">
            <a:off x="5536490" y="3552158"/>
            <a:ext cx="1" cy="1979737"/>
          </a:xfrm>
          <a:prstGeom prst="line">
            <a:avLst/>
          </a:prstGeom>
          <a:solidFill>
            <a:schemeClr val="accent1"/>
          </a:solidFill>
          <a:ln w="76200">
            <a:solidFill>
              <a:srgbClr val="00B050"/>
            </a:solidFill>
          </a:ln>
        </p:spPr>
        <p:txBody>
          <a:bodyPr lIns="45719" rIns="45719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(edge1, pos=10.0)"/>
          <p:cNvSpPr txBox="1"/>
          <p:nvPr/>
        </p:nvSpPr>
        <p:spPr>
          <a:xfrm>
            <a:off x="1988933" y="5658460"/>
            <a:ext cx="307071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(edge1, </a:t>
            </a: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=10.0)</a:t>
            </a:r>
          </a:p>
        </p:txBody>
      </p:sp>
      <p:sp>
        <p:nvSpPr>
          <p:cNvPr id="258" name="內容版面配置區 3"/>
          <p:cNvSpPr txBox="1"/>
          <p:nvPr/>
        </p:nvSpPr>
        <p:spPr>
          <a:xfrm>
            <a:off x="6701404" y="1459472"/>
            <a:ext cx="5269686" cy="270985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/>
          <a:p>
            <a:pPr marL="171450" indent="-171450" defTabSz="6858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800"/>
            </a:pPr>
            <a:r>
              <a:rPr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Simulation.convertRoad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800"/>
            </a:pPr>
            <a:r>
              <a:rPr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Vehicle.getRoad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800"/>
            </a:pPr>
            <a:r>
              <a:rPr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Simulation.findRoute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800"/>
            </a:pPr>
            <a:r>
              <a:rPr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Vehicle.setRoute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800"/>
            </a:pPr>
            <a:r>
              <a:rPr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Vehicle.setStop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直線接點 26"/>
          <p:cNvSpPr/>
          <p:nvPr/>
        </p:nvSpPr>
        <p:spPr>
          <a:xfrm>
            <a:off x="1714772" y="2254056"/>
            <a:ext cx="3936777" cy="1"/>
          </a:xfrm>
          <a:prstGeom prst="line">
            <a:avLst/>
          </a:prstGeom>
          <a:ln w="76200">
            <a:solidFill>
              <a:srgbClr val="0070C0"/>
            </a:solidFill>
          </a:ln>
        </p:spPr>
        <p:txBody>
          <a:bodyPr lIns="45719" rIns="45719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直線接點 26"/>
          <p:cNvSpPr/>
          <p:nvPr/>
        </p:nvSpPr>
        <p:spPr>
          <a:xfrm flipH="1">
            <a:off x="1810592" y="2241356"/>
            <a:ext cx="1" cy="994173"/>
          </a:xfrm>
          <a:prstGeom prst="line">
            <a:avLst/>
          </a:prstGeom>
          <a:ln w="76200">
            <a:solidFill>
              <a:srgbClr val="0070C0"/>
            </a:solidFill>
          </a:ln>
        </p:spPr>
        <p:txBody>
          <a:bodyPr lIns="45719" rIns="45719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(edge3)"/>
          <p:cNvSpPr txBox="1"/>
          <p:nvPr/>
        </p:nvSpPr>
        <p:spPr>
          <a:xfrm>
            <a:off x="1215572" y="3893983"/>
            <a:ext cx="134587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(edge3)</a:t>
            </a:r>
          </a:p>
        </p:txBody>
      </p:sp>
      <p:sp>
        <p:nvSpPr>
          <p:cNvPr id="262" name="定位標記"/>
          <p:cNvSpPr/>
          <p:nvPr/>
        </p:nvSpPr>
        <p:spPr>
          <a:xfrm>
            <a:off x="5299468" y="4944351"/>
            <a:ext cx="461736" cy="744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8" y="0"/>
                  <a:pt x="0" y="2997"/>
                  <a:pt x="0" y="6701"/>
                </a:cubicBezTo>
                <a:cubicBezTo>
                  <a:pt x="0" y="12819"/>
                  <a:pt x="10800" y="21600"/>
                  <a:pt x="10800" y="21600"/>
                </a:cubicBezTo>
                <a:cubicBezTo>
                  <a:pt x="10800" y="21600"/>
                  <a:pt x="21600" y="12814"/>
                  <a:pt x="21600" y="6701"/>
                </a:cubicBezTo>
                <a:cubicBezTo>
                  <a:pt x="21600" y="2997"/>
                  <a:pt x="16762" y="0"/>
                  <a:pt x="10800" y="0"/>
                </a:cubicBezTo>
                <a:close/>
                <a:moveTo>
                  <a:pt x="10800" y="2683"/>
                </a:moveTo>
                <a:cubicBezTo>
                  <a:pt x="14368" y="2683"/>
                  <a:pt x="17267" y="4482"/>
                  <a:pt x="17267" y="6696"/>
                </a:cubicBezTo>
                <a:cubicBezTo>
                  <a:pt x="17267" y="8910"/>
                  <a:pt x="14368" y="10709"/>
                  <a:pt x="10800" y="10709"/>
                </a:cubicBezTo>
                <a:cubicBezTo>
                  <a:pt x="7232" y="10709"/>
                  <a:pt x="4335" y="8910"/>
                  <a:pt x="4335" y="6696"/>
                </a:cubicBezTo>
                <a:cubicBezTo>
                  <a:pt x="4335" y="4482"/>
                  <a:pt x="7232" y="2683"/>
                  <a:pt x="10800" y="2683"/>
                </a:cubicBezTo>
                <a:close/>
                <a:moveTo>
                  <a:pt x="10800" y="4769"/>
                </a:moveTo>
                <a:cubicBezTo>
                  <a:pt x="9085" y="4769"/>
                  <a:pt x="7686" y="5632"/>
                  <a:pt x="7686" y="6701"/>
                </a:cubicBezTo>
                <a:cubicBezTo>
                  <a:pt x="7686" y="7770"/>
                  <a:pt x="9077" y="8635"/>
                  <a:pt x="10800" y="8635"/>
                </a:cubicBezTo>
                <a:cubicBezTo>
                  <a:pt x="12523" y="8635"/>
                  <a:pt x="13917" y="7770"/>
                  <a:pt x="13917" y="6701"/>
                </a:cubicBezTo>
                <a:cubicBezTo>
                  <a:pt x="13917" y="5632"/>
                  <a:pt x="12515" y="4769"/>
                  <a:pt x="10800" y="4769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rgbClr val="8C3A38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(edge1, pos=5.0)"/>
          <p:cNvSpPr txBox="1"/>
          <p:nvPr/>
        </p:nvSpPr>
        <p:spPr>
          <a:xfrm>
            <a:off x="5891730" y="5202083"/>
            <a:ext cx="286552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(edge1, </a:t>
            </a: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=5.0)</a:t>
            </a:r>
          </a:p>
        </p:txBody>
      </p:sp>
      <p:sp>
        <p:nvSpPr>
          <p:cNvPr id="264" name="矩形"/>
          <p:cNvSpPr/>
          <p:nvPr/>
        </p:nvSpPr>
        <p:spPr>
          <a:xfrm>
            <a:off x="2313148" y="3464414"/>
            <a:ext cx="3247267" cy="200886"/>
          </a:xfrm>
          <a:prstGeom prst="rect">
            <a:avLst/>
          </a:prstGeom>
          <a:solidFill>
            <a:schemeClr val="accent2"/>
          </a:solidFill>
          <a:ln w="12700">
            <a:solidFill>
              <a:srgbClr val="8C3A38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矩形"/>
          <p:cNvSpPr/>
          <p:nvPr/>
        </p:nvSpPr>
        <p:spPr>
          <a:xfrm>
            <a:off x="5464064" y="3533107"/>
            <a:ext cx="124703" cy="1418901"/>
          </a:xfrm>
          <a:prstGeom prst="rect">
            <a:avLst/>
          </a:prstGeom>
          <a:solidFill>
            <a:schemeClr val="accent2"/>
          </a:solidFill>
          <a:ln w="12700">
            <a:solidFill>
              <a:srgbClr val="8C3A38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標題 1"/>
          <p:cNvSpPr>
            <a:spLocks noGrp="1"/>
          </p:cNvSpPr>
          <p:nvPr>
            <p:ph type="title"/>
          </p:nvPr>
        </p:nvSpPr>
        <p:spPr>
          <a:xfrm>
            <a:off x="86356" y="273971"/>
            <a:ext cx="8252052" cy="411956"/>
          </a:xfrm>
        </p:spPr>
        <p:txBody>
          <a:bodyPr>
            <a:noAutofit/>
          </a:bodyPr>
          <a:lstStyle/>
          <a:p>
            <a:r>
              <a:rPr lang="en-US" altLang="zh-TW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SUMO 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(cont’d)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A26E-F6BF-4583-AC57-513B6DD1388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68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animBg="1" advAuto="0"/>
      <p:bldP spid="251" grpId="0" animBg="1" advAuto="0"/>
      <p:bldP spid="252" grpId="0" animBg="1" advAuto="0"/>
      <p:bldP spid="253" grpId="0" animBg="1" advAuto="0"/>
      <p:bldP spid="254" grpId="0" animBg="1" advAuto="0"/>
      <p:bldP spid="255" grpId="0" animBg="1" advAuto="0"/>
      <p:bldP spid="256" grpId="0" animBg="1" advAuto="0"/>
      <p:bldP spid="257" grpId="0" animBg="1" advAuto="0"/>
      <p:bldP spid="258" grpId="0" build="p" bldLvl="5" animBg="1" advAuto="0"/>
      <p:bldP spid="259" grpId="0" animBg="1" advAuto="0"/>
      <p:bldP spid="259" grpId="1" animBg="1" advAuto="0"/>
      <p:bldP spid="260" grpId="0" animBg="1" advAuto="0"/>
      <p:bldP spid="260" grpId="1" animBg="1" advAuto="0"/>
      <p:bldP spid="261" grpId="0" animBg="1" advAuto="0"/>
      <p:bldP spid="262" grpId="0" animBg="1" advAuto="0"/>
      <p:bldP spid="263" grpId="0" animBg="1" advAuto="0"/>
      <p:bldP spid="264" grpId="0" animBg="1" advAuto="0"/>
      <p:bldP spid="265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20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Channel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6" y="2052610"/>
            <a:ext cx="5633837" cy="4351338"/>
          </a:xfr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35282"/>
            <a:ext cx="5997104" cy="46686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打叉"/>
          <p:cNvSpPr/>
          <p:nvPr/>
        </p:nvSpPr>
        <p:spPr>
          <a:xfrm>
            <a:off x="2699440" y="1424081"/>
            <a:ext cx="451237" cy="533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2">
              <a:satOff val="-4966"/>
              <a:lumOff val="-10549"/>
            </a:schemeClr>
          </a:solidFill>
          <a:ln w="12700">
            <a:solidFill>
              <a:srgbClr val="8C3A38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勾選符號"/>
          <p:cNvSpPr/>
          <p:nvPr/>
        </p:nvSpPr>
        <p:spPr>
          <a:xfrm>
            <a:off x="8562074" y="1071831"/>
            <a:ext cx="561120" cy="533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rgbClr val="8C3A38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A26E-F6BF-4583-AC57-513B6DD1388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82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  <p:bldP spid="7" grpId="0" animBg="1" advAuto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3858</TotalTime>
  <Words>312</Words>
  <Application>Microsoft Office PowerPoint</Application>
  <PresentationFormat>寬螢幕</PresentationFormat>
  <Paragraphs>74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Introduction of SUMO</vt:lpstr>
      <vt:lpstr>What is SUMO?</vt:lpstr>
      <vt:lpstr>Simulation Reference File Types</vt:lpstr>
      <vt:lpstr>SUMO Files- Nodes and Edges</vt:lpstr>
      <vt:lpstr>SUMO Files- Routes</vt:lpstr>
      <vt:lpstr>SUMO Files- Configuration</vt:lpstr>
      <vt:lpstr>PowerPoint 簡報</vt:lpstr>
      <vt:lpstr>SUMO Function (cont’d)</vt:lpstr>
      <vt:lpstr>Question Channel</vt:lpstr>
      <vt:lpstr>Question Channel (cont’d)</vt:lpstr>
      <vt:lpstr>SUMO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SUMO</dc:title>
  <dc:creator>yen</dc:creator>
  <cp:lastModifiedBy>yen</cp:lastModifiedBy>
  <cp:revision>25</cp:revision>
  <dcterms:created xsi:type="dcterms:W3CDTF">2019-08-15T15:44:36Z</dcterms:created>
  <dcterms:modified xsi:type="dcterms:W3CDTF">2019-08-18T08:02:54Z</dcterms:modified>
</cp:coreProperties>
</file>