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2342" autoAdjust="0"/>
  </p:normalViewPr>
  <p:slideViewPr>
    <p:cSldViewPr snapToGrid="0">
      <p:cViewPr varScale="1">
        <p:scale>
          <a:sx n="88" d="100"/>
          <a:sy n="88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Progress report-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43359" y="5992297"/>
            <a:ext cx="213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Date:2019-04-29(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194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21" y="618340"/>
            <a:ext cx="5896798" cy="5792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71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dirty="0"/>
              <a:t>convert2D('496249899#1', 0.6669427384818771, (byte)0, false)</a:t>
            </a:r>
          </a:p>
          <a:p>
            <a:r>
              <a:rPr lang="en-US" altLang="zh-TW" dirty="0" smtClean="0"/>
              <a:t>Result:2467.9570221295635,6810.675393989347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dirty="0" err="1"/>
              <a:t>convertRoad</a:t>
            </a:r>
            <a:r>
              <a:rPr lang="en-US" altLang="zh-TW" dirty="0"/>
              <a:t>(2467.9570221295635, 6810.675393989347 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210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0" y="187107"/>
            <a:ext cx="6024284" cy="2734156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7" y="3325091"/>
            <a:ext cx="6100297" cy="3029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775862" y="345834"/>
            <a:ext cx="5265717" cy="4835766"/>
          </a:xfrm>
        </p:spPr>
        <p:txBody>
          <a:bodyPr/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LaneID</a:t>
            </a:r>
            <a:r>
              <a:rPr lang="en-US" altLang="zh-TW" dirty="0" smtClean="0"/>
              <a:t>:”-537706053#2_0”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8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 t="914" r="12683" b="32750"/>
          <a:stretch/>
        </p:blipFill>
        <p:spPr>
          <a:xfrm>
            <a:off x="790223" y="203198"/>
            <a:ext cx="11085688" cy="2856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118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128295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99977" y="1693334"/>
            <a:ext cx="235655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8" y="309111"/>
            <a:ext cx="9337859" cy="640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5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1591734"/>
            <a:ext cx="5508978" cy="4121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8" r="2894"/>
          <a:stretch/>
        </p:blipFill>
        <p:spPr>
          <a:xfrm>
            <a:off x="5881511" y="1591734"/>
            <a:ext cx="6028266" cy="419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710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484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644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745828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sends the request at 90s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3" y="80025"/>
            <a:ext cx="7419683" cy="6362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85047" y="3261287"/>
            <a:ext cx="4291362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 smtClean="0"/>
              <a:t>));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4447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sends the request at 90s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3" y="80025"/>
            <a:ext cx="7419683" cy="6362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85047" y="3261287"/>
            <a:ext cx="4291362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 smtClean="0"/>
              <a:t>));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2449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conn.do_job_set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5713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279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1342" y="117740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dirty="0" err="1" smtClean="0"/>
              <a:t>Vehicle.</a:t>
            </a:r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dirty="0" err="1" smtClean="0"/>
              <a:t>Vehicle.setStop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sender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10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0" y="2198913"/>
            <a:ext cx="6852697" cy="43518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3286" y="429709"/>
            <a:ext cx="103523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</a:t>
            </a:r>
            <a:r>
              <a:rPr lang="en-US" altLang="zh-TW" sz="4000" b="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stoped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190.0s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1637" y="2128052"/>
            <a:ext cx="4184677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30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15513</TotalTime>
  <Words>1593</Words>
  <Application>Microsoft Office PowerPoint</Application>
  <PresentationFormat>寬螢幕</PresentationFormat>
  <Paragraphs>267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report-</vt:lpstr>
      <vt:lpstr>PowerPoint 簡報</vt:lpstr>
      <vt:lpstr>convertRoad</vt:lpstr>
      <vt:lpstr>PowerPoint 簡報</vt:lpstr>
      <vt:lpstr>PowerPoint 簡報</vt:lpstr>
      <vt:lpstr>PowerPoint 簡報</vt:lpstr>
      <vt:lpstr>The precision problem of convertRoad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sends the request at 90s</vt:lpstr>
      <vt:lpstr>Follow default route from  40s-90s and re-built the new route when the sender sends the request at 90s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145</cp:revision>
  <dcterms:created xsi:type="dcterms:W3CDTF">2019-04-13T01:42:03Z</dcterms:created>
  <dcterms:modified xsi:type="dcterms:W3CDTF">2019-04-28T12:04:45Z</dcterms:modified>
</cp:coreProperties>
</file>