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2019-04-24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Error: Answered with error to command 0xab: </a:t>
            </a:r>
          </a:p>
          <a:p>
            <a:r>
              <a:rPr lang="en-US" altLang="zh-TW" dirty="0"/>
              <a:t>Wrong position in </a:t>
            </a:r>
            <a:r>
              <a:rPr lang="en-US" altLang="zh-TW" dirty="0" err="1"/>
              <a:t>requestMessage</a:t>
            </a:r>
            <a:r>
              <a:rPr lang="en-US" altLang="zh-TW" dirty="0"/>
              <a:t> after dispatching command. </a:t>
            </a:r>
          </a:p>
          <a:p>
            <a:r>
              <a:rPr lang="en-US" altLang="zh-TW" dirty="0"/>
              <a:t>Expected command length was 152 but 82 Bytes were read.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err="1"/>
              <a:t>ResponseMessage</a:t>
            </a:r>
            <a:r>
              <a:rPr lang="en-US" altLang="zh-TW" dirty="0"/>
              <a:t> </a:t>
            </a:r>
            <a:r>
              <a:rPr lang="en-US" altLang="zh-TW" dirty="0" err="1"/>
              <a:t>resp</a:t>
            </a:r>
            <a:r>
              <a:rPr lang="en-US" altLang="zh-TW" dirty="0"/>
              <a:t> = </a:t>
            </a:r>
            <a:r>
              <a:rPr lang="en-US" altLang="zh-TW" dirty="0" err="1"/>
              <a:t>queryAndVerify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9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839788" y="2505075"/>
            <a:ext cx="10515600" cy="3684588"/>
          </a:xfrm>
        </p:spPr>
        <p:txBody>
          <a:bodyPr>
            <a:noAutofit/>
          </a:bodyPr>
          <a:lstStyle/>
          <a:p>
            <a:r>
              <a:rPr lang="en-US" altLang="zh-TW" sz="2000" dirty="0" err="1"/>
              <a:t>java.lang.IllegalStateException</a:t>
            </a:r>
            <a:r>
              <a:rPr lang="en-US" altLang="zh-TW" sz="2000" dirty="0"/>
              <a:t>: Error reading byte, invalid list position specified for reading: 706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de.uniluebeck.itm.tcpip.Storage.readByte</a:t>
            </a:r>
            <a:r>
              <a:rPr lang="en-US" altLang="zh-TW" sz="2000" dirty="0"/>
              <a:t>(Storage.java:141)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de.uniluebeck.itm.tcpip.Storage.readString</a:t>
            </a:r>
            <a:r>
              <a:rPr lang="en-US" altLang="zh-TW" sz="2000" dirty="0"/>
              <a:t>(Storage.java:502)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de.uniluebeck.itm.tcpip.Storage.readStringASCII</a:t>
            </a:r>
            <a:r>
              <a:rPr lang="en-US" altLang="zh-TW" sz="2000" dirty="0"/>
              <a:t>(Storage.java:462)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de.tudresden.sumo.util.CommandProcessor.readStage</a:t>
            </a:r>
            <a:r>
              <a:rPr lang="en-US" altLang="zh-TW" sz="2000" dirty="0"/>
              <a:t>(CommandProcessor.java:876)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de.tudresden.sumo.util.CommandProcessor.do_job_get</a:t>
            </a:r>
            <a:r>
              <a:rPr lang="en-US" altLang="zh-TW" sz="2000" dirty="0"/>
              <a:t>(CommandProcessor.java:778)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it.polito.appeal.traci.SumoTraciConnection.do_job_get</a:t>
            </a:r>
            <a:r>
              <a:rPr lang="en-US" altLang="zh-TW" sz="2000" dirty="0"/>
              <a:t>(SumoTraciConnection.java:366)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Main.main</a:t>
            </a:r>
            <a:r>
              <a:rPr lang="en-US" altLang="zh-TW" sz="2000" dirty="0"/>
              <a:t>(Main.java:81)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815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838199" y="1825625"/>
            <a:ext cx="109204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</a:t>
            </a:r>
            <a:r>
              <a:rPr lang="en-US" altLang="zh-TW" dirty="0"/>
              <a:t>Stage</a:t>
            </a:r>
            <a:r>
              <a:rPr lang="en-US" altLang="zh-TW" dirty="0" smtClean="0"/>
              <a:t>(</a:t>
            </a:r>
          </a:p>
          <a:p>
            <a:r>
              <a:rPr lang="en-US" altLang="zh-TW" dirty="0" err="1" smtClean="0"/>
              <a:t>stageType</a:t>
            </a:r>
            <a:r>
              <a:rPr lang="en-US" altLang="zh-TW" dirty="0" smtClean="0"/>
              <a:t>=3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err="1" smtClean="0"/>
              <a:t>vType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smtClean="0"/>
              <a:t>line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err="1" smtClean="0"/>
              <a:t>destStop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smtClean="0"/>
              <a:t>edges</a:t>
            </a:r>
            <a:r>
              <a:rPr lang="en-US" altLang="zh-TW" dirty="0"/>
              <a:t>=('o', '2o'), </a:t>
            </a:r>
            <a:endParaRPr lang="en-US" altLang="zh-TW" dirty="0" smtClean="0"/>
          </a:p>
          <a:p>
            <a:r>
              <a:rPr lang="en-US" altLang="zh-TW" dirty="0" err="1" smtClean="0"/>
              <a:t>travelTime</a:t>
            </a:r>
            <a:r>
              <a:rPr lang="en-US" altLang="zh-TW" dirty="0" smtClean="0"/>
              <a:t>=738.7359712230216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smtClean="0"/>
              <a:t>cost=738.7359712230216</a:t>
            </a:r>
            <a:r>
              <a:rPr lang="en-US" altLang="zh-TW" dirty="0"/>
              <a:t>, length=10268.43, </a:t>
            </a:r>
            <a:endParaRPr lang="en-US" altLang="zh-TW" dirty="0" smtClean="0"/>
          </a:p>
          <a:p>
            <a:r>
              <a:rPr lang="en-US" altLang="zh-TW" dirty="0" smtClean="0"/>
              <a:t>intended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smtClean="0"/>
              <a:t>depart</a:t>
            </a:r>
            <a:r>
              <a:rPr lang="en-US" altLang="zh-TW" dirty="0"/>
              <a:t>=-1073741824.0, </a:t>
            </a:r>
            <a:r>
              <a:rPr lang="en-US" altLang="zh-TW" dirty="0" err="1"/>
              <a:t>departPos</a:t>
            </a:r>
            <a:r>
              <a:rPr lang="en-US" altLang="zh-TW" dirty="0"/>
              <a:t>=-1073741824.0, </a:t>
            </a:r>
            <a:r>
              <a:rPr lang="en-US" altLang="zh-TW" dirty="0" err="1"/>
              <a:t>arrivalPos</a:t>
            </a:r>
            <a:r>
              <a:rPr lang="en-US" altLang="zh-TW" dirty="0"/>
              <a:t>=-1073741824.0, description='')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Object[] array = new Object[]{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};</a:t>
            </a:r>
          </a:p>
          <a:p>
            <a:r>
              <a:rPr lang="en-US" altLang="zh-TW" dirty="0"/>
              <a:t>return new </a:t>
            </a:r>
            <a:r>
              <a:rPr lang="en-US" altLang="zh-TW" dirty="0" err="1"/>
              <a:t>SumoCommand</a:t>
            </a:r>
            <a:r>
              <a:rPr lang="en-US" altLang="zh-TW" dirty="0"/>
              <a:t>(</a:t>
            </a:r>
          </a:p>
          <a:p>
            <a:r>
              <a:rPr lang="en-US" altLang="zh-TW" dirty="0" err="1"/>
              <a:t>Constants.CMD_GET_SIM_VARIABLE</a:t>
            </a:r>
            <a:r>
              <a:rPr lang="en-US" altLang="zh-TW" dirty="0"/>
              <a:t>, </a:t>
            </a:r>
          </a:p>
          <a:p>
            <a:r>
              <a:rPr lang="en-US" altLang="zh-TW" dirty="0" err="1"/>
              <a:t>Constants.FIND_ROUTE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"", </a:t>
            </a:r>
          </a:p>
          <a:p>
            <a:r>
              <a:rPr lang="en-US" altLang="zh-TW" dirty="0"/>
              <a:t>array, </a:t>
            </a:r>
          </a:p>
          <a:p>
            <a:r>
              <a:rPr lang="en-US" altLang="zh-TW" dirty="0" err="1"/>
              <a:t>Constants.RESPONSE_GET_SIM_VARIABLE</a:t>
            </a:r>
            <a:r>
              <a:rPr lang="en-US" altLang="zh-TW" dirty="0"/>
              <a:t>, </a:t>
            </a:r>
          </a:p>
          <a:p>
            <a:r>
              <a:rPr lang="en-US" altLang="zh-TW" dirty="0" err="1"/>
              <a:t>Constants.TYPE_COMPOUND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38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15317</TotalTime>
  <Words>1264</Words>
  <Application>Microsoft Office PowerPoint</Application>
  <PresentationFormat>寬螢幕</PresentationFormat>
  <Paragraphs>214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2019-04-24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92</cp:revision>
  <dcterms:created xsi:type="dcterms:W3CDTF">2019-04-13T01:42:03Z</dcterms:created>
  <dcterms:modified xsi:type="dcterms:W3CDTF">2019-04-28T07:05:20Z</dcterms:modified>
</cp:coreProperties>
</file>