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09" r:id="rId48"/>
    <p:sldId id="311" r:id="rId49"/>
    <p:sldId id="312" r:id="rId50"/>
    <p:sldId id="313" r:id="rId51"/>
    <p:sldId id="315" r:id="rId52"/>
    <p:sldId id="316" r:id="rId53"/>
    <p:sldId id="317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88" d="100"/>
          <a:sy n="88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76518" y="304799"/>
            <a:ext cx="11600329" cy="6382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 err="1"/>
              <a:t>defaultRouteList</a:t>
            </a:r>
            <a:r>
              <a:rPr lang="en-US" altLang="zh-TW" sz="2400" dirty="0"/>
              <a:t>:[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313194185#3, 313194185#6, 313194185#11, 313194185#14, 496257370#0, 405115648#1, 313194390#0, 675775398, 496257372, -315702598#2,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-228022792#6, -228022792#2, 72871344, 72871329#2, 72871329#3, 27067581, 228022808#0, 228022808#2, 228022808#4, 228022808#6, 306974310#0, 306974310#1]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changing Route: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 err="1"/>
              <a:t>changedRouteList</a:t>
            </a:r>
            <a:r>
              <a:rPr lang="en-US" altLang="zh-TW" sz="2400" dirty="0"/>
              <a:t>:[313194185#3, 313194185#6, 313194185#11, 313194185#14, 496257370#0, 405115648#1, -307096543#5, -537706053#4,</a:t>
            </a:r>
            <a:r>
              <a:rPr lang="en-US" altLang="zh-TW" sz="2400" b="1" dirty="0"/>
              <a:t> -537706053#2</a:t>
            </a:r>
            <a:r>
              <a:rPr lang="en-US" altLang="zh-TW" sz="2400" dirty="0"/>
              <a:t>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route from rou.xml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"313194185#3 313194185#6 313194185#11 313194185#14 496257370#0 405115648#1 313194390#0 675775398 496257372 -315702598#2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-228022792#6 -228022792#2 72871344 72871329#2 72871329#3 27067581 228022808#0 228022808#2 228022808#4 228022808#6 306974310#0 306974310#1"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4400" dirty="0"/>
              <a:t>/**</a:t>
            </a:r>
            <a:endParaRPr lang="zh-TW" altLang="zh-TW" sz="4400" dirty="0"/>
          </a:p>
          <a:p>
            <a:r>
              <a:rPr lang="en-US" altLang="zh-TW" sz="4400" dirty="0"/>
              <a:t>	 *  Adds or modifies a container stop with the given parameters. The duration and the until attribute are</a:t>
            </a:r>
            <a:endParaRPr lang="zh-TW" altLang="zh-TW" sz="4400" dirty="0"/>
          </a:p>
          <a:p>
            <a:r>
              <a:rPr lang="en-US" altLang="zh-TW" sz="4400" dirty="0"/>
              <a:t>	    in milliseconds.</a:t>
            </a:r>
            <a:endParaRPr lang="zh-TW" altLang="zh-TW" sz="4400" dirty="0"/>
          </a:p>
          <a:p>
            <a:r>
              <a:rPr lang="en-US" altLang="zh-TW" sz="4400" dirty="0"/>
              <a:t> 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 id of the vehicle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</a:t>
            </a:r>
            <a:r>
              <a:rPr lang="en-US" altLang="zh-TW" sz="4400" dirty="0" err="1"/>
              <a:t>stopID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duration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until</a:t>
            </a:r>
            <a:endParaRPr lang="zh-TW" altLang="zh-TW" sz="4400" dirty="0"/>
          </a:p>
          <a:p>
            <a:r>
              <a:rPr lang="en-US" altLang="zh-TW" sz="4400" dirty="0"/>
              <a:t>	 * @return </a:t>
            </a:r>
            <a:r>
              <a:rPr lang="en-US" altLang="zh-TW" sz="4400" dirty="0" err="1"/>
              <a:t>SumoCommand</a:t>
            </a:r>
            <a:endParaRPr lang="zh-TW" altLang="zh-TW" sz="4400" dirty="0"/>
          </a:p>
          <a:p>
            <a:r>
              <a:rPr lang="en-US" altLang="zh-TW" sz="4400" dirty="0"/>
              <a:t>	 */</a:t>
            </a:r>
            <a:endParaRPr lang="zh-TW" altLang="zh-TW" sz="4400" dirty="0"/>
          </a:p>
          <a:p>
            <a:r>
              <a:rPr lang="en-US" altLang="zh-TW" sz="4400" dirty="0"/>
              <a:t>	public static </a:t>
            </a:r>
            <a:r>
              <a:rPr lang="en-US" altLang="zh-TW" sz="4400" dirty="0" err="1"/>
              <a:t>SumoCommand</a:t>
            </a:r>
            <a:r>
              <a:rPr lang="en-US" altLang="zh-TW" sz="4400" dirty="0"/>
              <a:t> </a:t>
            </a:r>
            <a:r>
              <a:rPr lang="en-US" altLang="zh-TW" sz="4400" b="1" dirty="0" err="1"/>
              <a:t>setContainerStop</a:t>
            </a:r>
            <a:r>
              <a:rPr lang="en-US" altLang="zh-TW" sz="4400" dirty="0"/>
              <a:t>(String 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, String </a:t>
            </a:r>
            <a:r>
              <a:rPr lang="en-US" altLang="zh-TW" sz="4400" dirty="0" err="1"/>
              <a:t>stopID</a:t>
            </a:r>
            <a:r>
              <a:rPr lang="en-US" altLang="zh-TW" sz="4400" dirty="0"/>
              <a:t>, double duration, </a:t>
            </a:r>
            <a:r>
              <a:rPr lang="en-US" altLang="zh-TW" sz="4400" dirty="0" err="1"/>
              <a:t>int</a:t>
            </a:r>
            <a:r>
              <a:rPr lang="en-US" altLang="zh-TW" sz="4400" dirty="0"/>
              <a:t> until){</a:t>
            </a:r>
            <a:endParaRPr lang="zh-TW" altLang="zh-TW" sz="4400" dirty="0"/>
          </a:p>
          <a:p>
            <a:r>
              <a:rPr lang="en-US" altLang="zh-TW" sz="4400" dirty="0"/>
              <a:t>		</a:t>
            </a:r>
            <a:r>
              <a:rPr lang="en-US" altLang="zh-TW" sz="4400" dirty="0" err="1"/>
              <a:t>SumoStopFlags</a:t>
            </a:r>
            <a:r>
              <a:rPr lang="en-US" altLang="zh-TW" sz="4400" dirty="0"/>
              <a:t> sf = new </a:t>
            </a:r>
            <a:r>
              <a:rPr lang="en-US" altLang="zh-TW" sz="4400" dirty="0" err="1"/>
              <a:t>SumoStopFlags</a:t>
            </a:r>
            <a:r>
              <a:rPr lang="en-US" altLang="zh-TW" sz="4400" dirty="0"/>
              <a:t>(false, false, false, false, </a:t>
            </a:r>
            <a:r>
              <a:rPr lang="en-US" altLang="zh-TW" sz="4400" b="1" dirty="0"/>
              <a:t>true</a:t>
            </a:r>
            <a:r>
              <a:rPr lang="en-US" altLang="zh-TW" sz="4400" dirty="0"/>
              <a:t>);</a:t>
            </a:r>
            <a:endParaRPr lang="zh-TW" altLang="zh-TW" sz="4400" dirty="0"/>
          </a:p>
          <a:p>
            <a:r>
              <a:rPr lang="en-US" altLang="zh-TW" sz="4400" dirty="0"/>
              <a:t>		return </a:t>
            </a:r>
            <a:r>
              <a:rPr lang="en-US" altLang="zh-TW" sz="4400" dirty="0" err="1"/>
              <a:t>setStop</a:t>
            </a:r>
            <a:r>
              <a:rPr lang="en-US" altLang="zh-TW" sz="4400" dirty="0"/>
              <a:t>(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, </a:t>
            </a:r>
            <a:r>
              <a:rPr lang="en-US" altLang="zh-TW" sz="4400" b="1" dirty="0" err="1"/>
              <a:t>stopID</a:t>
            </a:r>
            <a:r>
              <a:rPr lang="en-US" altLang="zh-TW" sz="4400" dirty="0"/>
              <a:t>, 1, (byte) 0, duration, sf);</a:t>
            </a:r>
            <a:endParaRPr lang="zh-TW" altLang="zh-TW" sz="4400" dirty="0"/>
          </a:p>
          <a:p>
            <a:r>
              <a:rPr lang="en-US" altLang="zh-TW" sz="4400" dirty="0"/>
              <a:t>	}</a:t>
            </a:r>
            <a:endParaRPr lang="zh-TW" altLang="zh-TW" sz="4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75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88659"/>
            <a:ext cx="10515600" cy="2788304"/>
          </a:xfrm>
        </p:spPr>
        <p:txBody>
          <a:bodyPr/>
          <a:lstStyle/>
          <a:p>
            <a:r>
              <a:rPr lang="en-US" altLang="zh-TW" dirty="0"/>
              <a:t>SUMO error for command 196: </a:t>
            </a:r>
            <a:r>
              <a:rPr lang="en-US" altLang="zh-TW" b="1" dirty="0">
                <a:solidFill>
                  <a:srgbClr val="FF0000"/>
                </a:solidFill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</a:rPr>
              <a:t>containerStop</a:t>
            </a:r>
            <a:r>
              <a:rPr lang="en-US" altLang="zh-TW" b="1" dirty="0">
                <a:solidFill>
                  <a:srgbClr val="FF0000"/>
                </a:solidFill>
              </a:rPr>
              <a:t> '-537706053#2' is not known</a:t>
            </a:r>
            <a:r>
              <a:rPr lang="en-US" altLang="zh-TW" dirty="0"/>
              <a:t>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31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</a:t>
            </a:r>
            <a:r>
              <a:rPr lang="en-US" altLang="zh-TW" b="1" dirty="0" err="1"/>
              <a:t>setContainerStop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941" y="251010"/>
            <a:ext cx="11241741" cy="33169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String </a:t>
            </a:r>
            <a:r>
              <a:rPr lang="en-US" altLang="zh-TW" sz="2400" dirty="0" err="1"/>
              <a:t>testPersonID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ffw</a:t>
            </a:r>
            <a:r>
              <a:rPr lang="en-US" altLang="zh-TW" sz="2400" dirty="0"/>
              <a:t>";String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 = "160253722#1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 = 1.0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timeSeconds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testTypeID</a:t>
            </a:r>
            <a:r>
              <a:rPr lang="en-US" altLang="zh-TW" sz="2400" dirty="0"/>
              <a:t> = "DEFAULT_PEDTYPE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Person.add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testTypeID</a:t>
            </a:r>
            <a:r>
              <a:rPr lang="en-US" altLang="zh-TW" sz="2400" dirty="0" smtClean="0"/>
              <a:t>));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Person.getPosition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ffw</a:t>
            </a:r>
            <a:r>
              <a:rPr lang="en-US" altLang="zh-TW" sz="2400" dirty="0" smtClean="0"/>
              <a:t>")));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 = "containerStop1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Person.appendWaitingStage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20, "waiting",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8941" y="39962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>
                <a:solidFill>
                  <a:srgbClr val="FF0000"/>
                </a:solidFill>
              </a:rPr>
              <a:t>: Answered with error to command 0xce: Invalid stopping place id 'containerStop1' for person: '</a:t>
            </a:r>
            <a:r>
              <a:rPr lang="en-US" altLang="zh-TW" dirty="0" err="1">
                <a:solidFill>
                  <a:srgbClr val="FF0000"/>
                </a:solidFill>
              </a:rPr>
              <a:t>ffw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21798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4" y="268234"/>
            <a:ext cx="847843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04" y="285080"/>
            <a:ext cx="6298037" cy="6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4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getStopState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getStopState</a:t>
            </a:r>
            <a:r>
              <a:rPr lang="en-US" altLang="zh-TW" dirty="0"/>
              <a:t>");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(Integer)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Vehicle.getStopState</a:t>
            </a:r>
            <a:r>
              <a:rPr lang="en-US" altLang="zh-TW" dirty="0"/>
              <a:t>("flow0.0"));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(b);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Unexpected : expected 7, got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8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isStoppedParking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Vehicle.isStoppedParking</a:t>
            </a:r>
            <a:r>
              <a:rPr lang="en-US" altLang="zh-TW" dirty="0"/>
              <a:t>("flow0.0"))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Unexpected : expected 7, got 9</a:t>
            </a:r>
          </a:p>
          <a:p>
            <a:r>
              <a:rPr lang="en-US" altLang="zh-TW" dirty="0"/>
              <a:t>at </a:t>
            </a:r>
            <a:r>
              <a:rPr lang="en-US" altLang="zh-TW" dirty="0" err="1" smtClean="0"/>
              <a:t>de.tudresden.sumo.util.Query.verify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Query.java:258)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0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7" y="247142"/>
            <a:ext cx="10220801" cy="63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16465</TotalTime>
  <Words>2044</Words>
  <Application>Microsoft Office PowerPoint</Application>
  <PresentationFormat>寬螢幕</PresentationFormat>
  <Paragraphs>343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PowerPoint 簡報</vt:lpstr>
      <vt:lpstr>PowerPoint 簡報</vt:lpstr>
      <vt:lpstr> String testPersonID = "ffw";String TestEdgeID = "160253722#1"; double testPos = 1.0; double testDepart = timeSeconds; String testTypeID = "DEFAULT_PEDTYPE"; conn.do_job_set(Person.add(testPersonID, TestEdgeID, testPos, testDepart, testTypeID));  System.out.print(conn.do_job_get(Person.getPosition("ffw"))); String stopID = "containerStop1"; conn.do_job_set(Person.appendWaitingStage(testPersonID, 20, "waiting", stopID));</vt:lpstr>
      <vt:lpstr>PowerPoint 簡報</vt:lpstr>
      <vt:lpstr>PowerPoint 簡報</vt:lpstr>
      <vt:lpstr>getStopState</vt:lpstr>
      <vt:lpstr>isStoppedParking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183</cp:revision>
  <dcterms:created xsi:type="dcterms:W3CDTF">2019-04-13T01:42:03Z</dcterms:created>
  <dcterms:modified xsi:type="dcterms:W3CDTF">2019-05-03T08:16:16Z</dcterms:modified>
</cp:coreProperties>
</file>