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04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7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9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7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6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3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2E9A-11DC-4B02-BBF6-52638DFB1E34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C479-76F8-4E19-8F2D-D78FE3C6A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9" y="3092684"/>
            <a:ext cx="1153824" cy="11538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06" y="610577"/>
            <a:ext cx="1025448" cy="10254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52" y="3183530"/>
            <a:ext cx="1085238" cy="10852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86" y="602299"/>
            <a:ext cx="984910" cy="9849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13" y="3092683"/>
            <a:ext cx="1107853" cy="11078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51" y="5114531"/>
            <a:ext cx="1241819" cy="1241819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7735142" y="3508424"/>
            <a:ext cx="249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7730977" y="3759047"/>
            <a:ext cx="249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6953614" y="1711275"/>
            <a:ext cx="8426" cy="12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127667" y="1737156"/>
            <a:ext cx="19551" cy="12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271822" y="1327866"/>
            <a:ext cx="1589459" cy="15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006395" y="1047679"/>
            <a:ext cx="1434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4976979" y="1217952"/>
            <a:ext cx="140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968246" y="4615501"/>
            <a:ext cx="1115270" cy="101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416965" y="4722937"/>
            <a:ext cx="980686" cy="106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042375" y="3507018"/>
            <a:ext cx="2753509" cy="1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2997793" y="3738081"/>
            <a:ext cx="2775164" cy="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9E4-96C9-40A1-9F12-18D490D226B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061455" y="4329953"/>
            <a:ext cx="19222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 Simulator</a:t>
            </a:r>
            <a:endParaRPr lang="zh-TW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75966" y="3076406"/>
            <a:ext cx="2804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and manipulate</a:t>
            </a:r>
          </a:p>
        </p:txBody>
      </p:sp>
      <p:sp>
        <p:nvSpPr>
          <p:cNvPr id="27" name="矩形 26"/>
          <p:cNvSpPr/>
          <p:nvPr/>
        </p:nvSpPr>
        <p:spPr>
          <a:xfrm>
            <a:off x="7940067" y="3778347"/>
            <a:ext cx="21666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the simulation process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2315" y="4216941"/>
            <a:ext cx="15855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 Server</a:t>
            </a:r>
            <a:endParaRPr lang="zh-TW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70629" y="3101677"/>
            <a:ext cx="18294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and order 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35" y="3759047"/>
            <a:ext cx="18294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results </a:t>
            </a:r>
            <a:r>
              <a:rPr lang="en-US" altLang="zh-TW" sz="20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62192" y="4215391"/>
            <a:ext cx="2158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Application</a:t>
            </a:r>
            <a:endParaRPr lang="zh-TW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25204" y="6340575"/>
            <a:ext cx="19495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Messaging</a:t>
            </a:r>
            <a:endParaRPr lang="zh-TW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9048654">
            <a:off x="4862391" y="5117136"/>
            <a:ext cx="186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notifications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635135" y="4615501"/>
            <a:ext cx="874828" cy="94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796204">
            <a:off x="2800877" y="4806830"/>
            <a:ext cx="94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3389" y="5150757"/>
            <a:ext cx="2945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FCM token 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forward notifications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316651" y="2146649"/>
            <a:ext cx="17616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Insert/Search</a:t>
            </a:r>
          </a:p>
          <a:p>
            <a:pPr algn="ctr"/>
            <a:r>
              <a:rPr lang="en-US" altLang="zh-TW" sz="20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96633" y="2139891"/>
            <a:ext cx="12424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1271" y="616934"/>
            <a:ext cx="16957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Insert/Search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67922" y="1201253"/>
            <a:ext cx="12424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 rot="18883165">
            <a:off x="1585371" y="1741123"/>
            <a:ext cx="25106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user data</a:t>
            </a:r>
            <a:r>
              <a:rPr lang="en-US" altLang="zh-TW" sz="20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487983" y="1488379"/>
            <a:ext cx="1471294" cy="147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383549" y="147492"/>
            <a:ext cx="11569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zh-TW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90897" y="168262"/>
            <a:ext cx="1874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Back-end Server</a:t>
            </a:r>
            <a:endParaRPr lang="zh-TW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 rot="18921534">
            <a:off x="2179221" y="2189773"/>
            <a:ext cx="25106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and display</a:t>
            </a:r>
            <a:endParaRPr lang="en-US" altLang="zh-TW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08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44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Whole System Overview</dc:title>
  <dc:creator>yen</dc:creator>
  <cp:lastModifiedBy>Windows 使用者</cp:lastModifiedBy>
  <cp:revision>10</cp:revision>
  <dcterms:created xsi:type="dcterms:W3CDTF">2019-07-10T08:28:10Z</dcterms:created>
  <dcterms:modified xsi:type="dcterms:W3CDTF">2019-07-13T01:10:30Z</dcterms:modified>
</cp:coreProperties>
</file>