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8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5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1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43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2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3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1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0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0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4D4A-CAB2-4037-A873-BAC280AED7E2}" type="datetimeFigureOut">
              <a:rPr lang="zh-TW" altLang="en-US" smtClean="0"/>
              <a:t>2019/7/20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4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1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764738"/>
            <a:ext cx="11823702" cy="51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2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681676" y="355127"/>
            <a:ext cx="6078195" cy="1177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Small box,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time: 09:30,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Sender4 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黑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橋牌香腸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博物館</a:t>
            </a:r>
            <a:endParaRPr lang="en-US" altLang="zh-TW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608293"/>
              </p:ext>
            </p:extLst>
          </p:nvPr>
        </p:nvGraphicFramePr>
        <p:xfrm>
          <a:off x="176616" y="1986197"/>
          <a:ext cx="4910222" cy="473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83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657745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659240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726654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85137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55200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38513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8513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64272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altLang="zh-TW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8513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8440"/>
              </p:ext>
            </p:extLst>
          </p:nvPr>
        </p:nvGraphicFramePr>
        <p:xfrm>
          <a:off x="6587754" y="1986197"/>
          <a:ext cx="5366119" cy="475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4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663066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915916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679692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72759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628368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628368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565091" y="1226347"/>
            <a:ext cx="12362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4021" y="1226348"/>
            <a:ext cx="12362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305262" y="334670"/>
            <a:ext cx="4815281" cy="1115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time: 10:00,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Receiver4 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400" b="1" dirty="0" smtClean="0"/>
              <a:t>警察</a:t>
            </a:r>
            <a:r>
              <a:rPr lang="zh-TW" altLang="en-US" sz="2400" b="1" dirty="0"/>
              <a:t>新村彩繪</a:t>
            </a:r>
            <a:r>
              <a:rPr lang="zh-TW" altLang="en-US" sz="2400" b="1" dirty="0" smtClean="0"/>
              <a:t>村</a:t>
            </a:r>
            <a:endParaRPr lang="en-US" altLang="zh-TW" sz="20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20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354946"/>
              </p:ext>
            </p:extLst>
          </p:nvPr>
        </p:nvGraphicFramePr>
        <p:xfrm>
          <a:off x="235719" y="1825695"/>
          <a:ext cx="4695774" cy="473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01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676576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594784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71875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6218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6218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033314" y="975551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Step4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4464" y="975551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653521"/>
              </p:ext>
            </p:extLst>
          </p:nvPr>
        </p:nvGraphicFramePr>
        <p:xfrm>
          <a:off x="6186454" y="1724267"/>
          <a:ext cx="5914483" cy="501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61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833015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2111703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749150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36331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623398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885443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</a:t>
                      </a:r>
                      <a:r>
                        <a:rPr lang="zh-TW" altLang="en-US" sz="2000" b="1" dirty="0" smtClean="0"/>
                        <a:t>警察新村彩繪村</a:t>
                      </a:r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211</a:t>
                      </a:r>
                      <a:endParaRPr lang="zh-TW" altLang="en-US" sz="2000" b="1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8761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09637" y="646331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Step5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93528" y="646331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Step6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307269"/>
              </p:ext>
            </p:extLst>
          </p:nvPr>
        </p:nvGraphicFramePr>
        <p:xfrm>
          <a:off x="5895474" y="1498084"/>
          <a:ext cx="6117155" cy="503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13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449954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2248604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1475084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39048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695238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960277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</a:t>
                      </a:r>
                      <a:r>
                        <a:rPr lang="zh-TW" altLang="en-US" sz="2000" b="1" dirty="0" smtClean="0"/>
                        <a:t>警察新村彩繪村</a:t>
                      </a:r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211</a:t>
                      </a:r>
                      <a:endParaRPr lang="zh-TW" altLang="en-US" sz="2000" b="1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4815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10781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311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4815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62602"/>
              </p:ext>
            </p:extLst>
          </p:nvPr>
        </p:nvGraphicFramePr>
        <p:xfrm>
          <a:off x="49313" y="1514469"/>
          <a:ext cx="5196280" cy="498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394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610430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855276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658180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61604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572196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95197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</a:t>
                      </a:r>
                      <a:r>
                        <a:rPr lang="zh-TW" altLang="en-US" sz="2000" b="1" dirty="0" smtClean="0"/>
                        <a:t>警察新村彩繪村</a:t>
                      </a:r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211</a:t>
                      </a:r>
                      <a:endParaRPr lang="zh-TW" altLang="en-US" sz="2000" b="1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616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4384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616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305933" y="209935"/>
            <a:ext cx="6078195" cy="1177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Small box,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time:</a:t>
            </a:r>
            <a:r>
              <a:rPr lang="zh-TW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11:00,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Sender5 address: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黑橋牌香腸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博物館</a:t>
            </a:r>
            <a:endParaRPr lang="en-US" altLang="zh-TW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298</Words>
  <Application>Microsoft Office PowerPoint</Application>
  <PresentationFormat>寬螢幕</PresentationFormat>
  <Paragraphs>99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</dc:creator>
  <cp:lastModifiedBy>yen</cp:lastModifiedBy>
  <cp:revision>20</cp:revision>
  <dcterms:created xsi:type="dcterms:W3CDTF">2019-07-17T12:23:13Z</dcterms:created>
  <dcterms:modified xsi:type="dcterms:W3CDTF">2019-07-21T22:30:21Z</dcterms:modified>
</cp:coreProperties>
</file>