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sldIdLst>
    <p:sldId id="278" r:id="rId5"/>
    <p:sldId id="298" r:id="rId6"/>
    <p:sldId id="316" r:id="rId7"/>
    <p:sldId id="300" r:id="rId8"/>
    <p:sldId id="301" r:id="rId9"/>
    <p:sldId id="317" r:id="rId10"/>
    <p:sldId id="318" r:id="rId11"/>
    <p:sldId id="319" r:id="rId12"/>
    <p:sldId id="320" r:id="rId13"/>
    <p:sldId id="322" r:id="rId14"/>
    <p:sldId id="324" r:id="rId15"/>
    <p:sldId id="303" r:id="rId16"/>
    <p:sldId id="325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41" autoAdjust="0"/>
    <p:restoredTop sz="94609" autoAdjust="0"/>
  </p:normalViewPr>
  <p:slideViewPr>
    <p:cSldViewPr snapToGrid="0" snapToObjects="1">
      <p:cViewPr varScale="1">
        <p:scale>
          <a:sx n="104" d="100"/>
          <a:sy n="104" d="100"/>
        </p:scale>
        <p:origin x="126" y="2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ảo Trần" userId="f752993eebdea862" providerId="LiveId" clId="{A6AB238B-AA68-4107-A972-0FA8C1F59E7D}"/>
    <pc:docChg chg="undo custSel addSld delSld modSld">
      <pc:chgData name="Bảo Trần" userId="f752993eebdea862" providerId="LiveId" clId="{A6AB238B-AA68-4107-A972-0FA8C1F59E7D}" dt="2025-09-23T09:22:14.574" v="297" actId="20577"/>
      <pc:docMkLst>
        <pc:docMk/>
      </pc:docMkLst>
      <pc:sldChg chg="addSp modSp mod">
        <pc:chgData name="Bảo Trần" userId="f752993eebdea862" providerId="LiveId" clId="{A6AB238B-AA68-4107-A972-0FA8C1F59E7D}" dt="2025-09-23T09:22:14.574" v="297" actId="20577"/>
        <pc:sldMkLst>
          <pc:docMk/>
          <pc:sldMk cId="2131568492" sldId="278"/>
        </pc:sldMkLst>
        <pc:spChg chg="mod">
          <ac:chgData name="Bảo Trần" userId="f752993eebdea862" providerId="LiveId" clId="{A6AB238B-AA68-4107-A972-0FA8C1F59E7D}" dt="2025-09-23T08:58:32.638" v="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Bảo Trần" userId="f752993eebdea862" providerId="LiveId" clId="{A6AB238B-AA68-4107-A972-0FA8C1F59E7D}" dt="2025-09-23T09:22:14.574" v="297" actId="20577"/>
          <ac:spMkLst>
            <pc:docMk/>
            <pc:sldMk cId="2131568492" sldId="278"/>
            <ac:spMk id="3" creationId="{86C1060B-300F-3CE3-E5AA-D8E29791C960}"/>
          </ac:spMkLst>
        </pc:spChg>
        <pc:spChg chg="mod">
          <ac:chgData name="Bảo Trần" userId="f752993eebdea862" providerId="LiveId" clId="{A6AB238B-AA68-4107-A972-0FA8C1F59E7D}" dt="2025-09-23T09:00:00.006" v="24" actId="14100"/>
          <ac:spMkLst>
            <pc:docMk/>
            <pc:sldMk cId="2131568492" sldId="278"/>
            <ac:spMk id="4" creationId="{8178C9C8-11C3-874E-3B67-062A956AAEEE}"/>
          </ac:spMkLst>
        </pc:spChg>
        <pc:spChg chg="add">
          <ac:chgData name="Bảo Trần" userId="f752993eebdea862" providerId="LiveId" clId="{A6AB238B-AA68-4107-A972-0FA8C1F59E7D}" dt="2025-09-23T09:02:29.907" v="25"/>
          <ac:spMkLst>
            <pc:docMk/>
            <pc:sldMk cId="2131568492" sldId="278"/>
            <ac:spMk id="5" creationId="{B8739D40-D1D9-8A18-521E-C5F84C0CA4AD}"/>
          </ac:spMkLst>
        </pc:spChg>
      </pc:sldChg>
      <pc:sldChg chg="modSp mod">
        <pc:chgData name="Bảo Trần" userId="f752993eebdea862" providerId="LiveId" clId="{A6AB238B-AA68-4107-A972-0FA8C1F59E7D}" dt="2025-09-23T09:18:35.897" v="240" actId="20577"/>
        <pc:sldMkLst>
          <pc:docMk/>
          <pc:sldMk cId="1003962426" sldId="293"/>
        </pc:sldMkLst>
        <pc:spChg chg="mod">
          <ac:chgData name="Bảo Trần" userId="f752993eebdea862" providerId="LiveId" clId="{A6AB238B-AA68-4107-A972-0FA8C1F59E7D}" dt="2025-09-23T09:18:35.897" v="240" actId="20577"/>
          <ac:spMkLst>
            <pc:docMk/>
            <pc:sldMk cId="1003962426" sldId="293"/>
            <ac:spMk id="2" creationId="{800AB426-5B7C-607E-D413-5D2C9495CC0A}"/>
          </ac:spMkLst>
        </pc:spChg>
      </pc:sldChg>
      <pc:sldChg chg="modSp">
        <pc:chgData name="Bảo Trần" userId="f752993eebdea862" providerId="LiveId" clId="{A6AB238B-AA68-4107-A972-0FA8C1F59E7D}" dt="2025-09-23T09:03:47.723" v="30"/>
        <pc:sldMkLst>
          <pc:docMk/>
          <pc:sldMk cId="2362779017" sldId="298"/>
        </pc:sldMkLst>
        <pc:spChg chg="mod">
          <ac:chgData name="Bảo Trần" userId="f752993eebdea862" providerId="LiveId" clId="{A6AB238B-AA68-4107-A972-0FA8C1F59E7D}" dt="2025-09-23T09:03:13.256" v="28"/>
          <ac:spMkLst>
            <pc:docMk/>
            <pc:sldMk cId="2362779017" sldId="298"/>
            <ac:spMk id="2" creationId="{4A940BC6-9DA0-FB4D-8879-DC8B3958C07C}"/>
          </ac:spMkLst>
        </pc:spChg>
        <pc:spChg chg="mod">
          <ac:chgData name="Bảo Trần" userId="f752993eebdea862" providerId="LiveId" clId="{A6AB238B-AA68-4107-A972-0FA8C1F59E7D}" dt="2025-09-23T09:03:47.723" v="30"/>
          <ac:spMkLst>
            <pc:docMk/>
            <pc:sldMk cId="2362779017" sldId="298"/>
            <ac:spMk id="3" creationId="{1E0B8C4B-3A3C-9FD1-59FB-1666C1F09376}"/>
          </ac:spMkLst>
        </pc:spChg>
      </pc:sldChg>
      <pc:sldChg chg="addSp delSp modSp mod">
        <pc:chgData name="Bảo Trần" userId="f752993eebdea862" providerId="LiveId" clId="{A6AB238B-AA68-4107-A972-0FA8C1F59E7D}" dt="2025-09-23T09:09:32.871" v="64" actId="1076"/>
        <pc:sldMkLst>
          <pc:docMk/>
          <pc:sldMk cId="2177075154" sldId="300"/>
        </pc:sldMkLst>
        <pc:spChg chg="mod">
          <ac:chgData name="Bảo Trần" userId="f752993eebdea862" providerId="LiveId" clId="{A6AB238B-AA68-4107-A972-0FA8C1F59E7D}" dt="2025-09-23T09:08:47.745" v="54" actId="20577"/>
          <ac:spMkLst>
            <pc:docMk/>
            <pc:sldMk cId="2177075154" sldId="300"/>
            <ac:spMk id="2" creationId="{4A940BC6-9DA0-FB4D-8879-DC8B3958C07C}"/>
          </ac:spMkLst>
        </pc:spChg>
        <pc:spChg chg="del">
          <ac:chgData name="Bảo Trần" userId="f752993eebdea862" providerId="LiveId" clId="{A6AB238B-AA68-4107-A972-0FA8C1F59E7D}" dt="2025-09-23T09:09:13.045" v="59" actId="478"/>
          <ac:spMkLst>
            <pc:docMk/>
            <pc:sldMk cId="2177075154" sldId="300"/>
            <ac:spMk id="3" creationId="{1E0B8C4B-3A3C-9FD1-59FB-1666C1F09376}"/>
          </ac:spMkLst>
        </pc:spChg>
        <pc:spChg chg="add del mod">
          <ac:chgData name="Bảo Trần" userId="f752993eebdea862" providerId="LiveId" clId="{A6AB238B-AA68-4107-A972-0FA8C1F59E7D}" dt="2025-09-23T09:09:30.518" v="63" actId="478"/>
          <ac:spMkLst>
            <pc:docMk/>
            <pc:sldMk cId="2177075154" sldId="300"/>
            <ac:spMk id="8" creationId="{6F9094B9-0567-0A60-7CBA-96594DD6F54D}"/>
          </ac:spMkLst>
        </pc:spChg>
        <pc:picChg chg="del">
          <ac:chgData name="Bảo Trần" userId="f752993eebdea862" providerId="LiveId" clId="{A6AB238B-AA68-4107-A972-0FA8C1F59E7D}" dt="2025-09-23T09:09:06.840" v="56" actId="478"/>
          <ac:picMkLst>
            <pc:docMk/>
            <pc:sldMk cId="2177075154" sldId="300"/>
            <ac:picMk id="5" creationId="{61F9C84F-4AC8-6A7A-3AEF-3E5C2ED1CFF1}"/>
          </ac:picMkLst>
        </pc:picChg>
        <pc:picChg chg="add mod">
          <ac:chgData name="Bảo Trần" userId="f752993eebdea862" providerId="LiveId" clId="{A6AB238B-AA68-4107-A972-0FA8C1F59E7D}" dt="2025-09-23T09:09:32.871" v="64" actId="1076"/>
          <ac:picMkLst>
            <pc:docMk/>
            <pc:sldMk cId="2177075154" sldId="300"/>
            <ac:picMk id="6" creationId="{861E7994-F7DB-B5F4-F82B-149599364DC4}"/>
          </ac:picMkLst>
        </pc:picChg>
      </pc:sldChg>
      <pc:sldChg chg="addSp delSp modSp mod">
        <pc:chgData name="Bảo Trần" userId="f752993eebdea862" providerId="LiveId" clId="{A6AB238B-AA68-4107-A972-0FA8C1F59E7D}" dt="2025-09-23T09:10:39.956" v="75" actId="478"/>
        <pc:sldMkLst>
          <pc:docMk/>
          <pc:sldMk cId="2237057316" sldId="301"/>
        </pc:sldMkLst>
        <pc:spChg chg="mod">
          <ac:chgData name="Bảo Trần" userId="f752993eebdea862" providerId="LiveId" clId="{A6AB238B-AA68-4107-A972-0FA8C1F59E7D}" dt="2025-09-23T09:10:05.816" v="69" actId="14100"/>
          <ac:spMkLst>
            <pc:docMk/>
            <pc:sldMk cId="2237057316" sldId="301"/>
            <ac:spMk id="2" creationId="{4A940BC6-9DA0-FB4D-8879-DC8B3958C07C}"/>
          </ac:spMkLst>
        </pc:spChg>
        <pc:spChg chg="del">
          <ac:chgData name="Bảo Trần" userId="f752993eebdea862" providerId="LiveId" clId="{A6AB238B-AA68-4107-A972-0FA8C1F59E7D}" dt="2025-09-23T09:10:27.827" v="70" actId="478"/>
          <ac:spMkLst>
            <pc:docMk/>
            <pc:sldMk cId="2237057316" sldId="301"/>
            <ac:spMk id="3" creationId="{1E0B8C4B-3A3C-9FD1-59FB-1666C1F09376}"/>
          </ac:spMkLst>
        </pc:spChg>
        <pc:spChg chg="add del mod">
          <ac:chgData name="Bảo Trần" userId="f752993eebdea862" providerId="LiveId" clId="{A6AB238B-AA68-4107-A972-0FA8C1F59E7D}" dt="2025-09-23T09:10:39.956" v="75" actId="478"/>
          <ac:spMkLst>
            <pc:docMk/>
            <pc:sldMk cId="2237057316" sldId="301"/>
            <ac:spMk id="5" creationId="{17E50A9C-FA00-638E-8246-10717687DEDF}"/>
          </ac:spMkLst>
        </pc:spChg>
        <pc:picChg chg="add mod">
          <ac:chgData name="Bảo Trần" userId="f752993eebdea862" providerId="LiveId" clId="{A6AB238B-AA68-4107-A972-0FA8C1F59E7D}" dt="2025-09-23T09:10:37.631" v="74" actId="1076"/>
          <ac:picMkLst>
            <pc:docMk/>
            <pc:sldMk cId="2237057316" sldId="301"/>
            <ac:picMk id="7" creationId="{7609BFF0-FFE7-BC9A-466E-18269C36EC7C}"/>
          </ac:picMkLst>
        </pc:picChg>
      </pc:sldChg>
      <pc:sldChg chg="modSp mod">
        <pc:chgData name="Bảo Trần" userId="f752993eebdea862" providerId="LiveId" clId="{A6AB238B-AA68-4107-A972-0FA8C1F59E7D}" dt="2025-09-23T09:17:47.794" v="208" actId="207"/>
        <pc:sldMkLst>
          <pc:docMk/>
          <pc:sldMk cId="202169611" sldId="303"/>
        </pc:sldMkLst>
        <pc:spChg chg="mod">
          <ac:chgData name="Bảo Trần" userId="f752993eebdea862" providerId="LiveId" clId="{A6AB238B-AA68-4107-A972-0FA8C1F59E7D}" dt="2025-09-23T09:17:35.879" v="204"/>
          <ac:spMkLst>
            <pc:docMk/>
            <pc:sldMk cId="202169611" sldId="303"/>
            <ac:spMk id="2" creationId="{4A940BC6-9DA0-FB4D-8879-DC8B3958C07C}"/>
          </ac:spMkLst>
        </pc:spChg>
        <pc:spChg chg="mod">
          <ac:chgData name="Bảo Trần" userId="f752993eebdea862" providerId="LiveId" clId="{A6AB238B-AA68-4107-A972-0FA8C1F59E7D}" dt="2025-09-23T09:17:47.794" v="208" actId="207"/>
          <ac:spMkLst>
            <pc:docMk/>
            <pc:sldMk cId="202169611" sldId="303"/>
            <ac:spMk id="5" creationId="{BB84466D-D397-E704-321E-DA47C256FCAA}"/>
          </ac:spMkLst>
        </pc:spChg>
      </pc:sldChg>
      <pc:sldChg chg="modSp">
        <pc:chgData name="Bảo Trần" userId="f752993eebdea862" providerId="LiveId" clId="{A6AB238B-AA68-4107-A972-0FA8C1F59E7D}" dt="2025-09-23T09:04:00.476" v="31"/>
        <pc:sldMkLst>
          <pc:docMk/>
          <pc:sldMk cId="83331378" sldId="316"/>
        </pc:sldMkLst>
        <pc:spChg chg="mod">
          <ac:chgData name="Bảo Trần" userId="f752993eebdea862" providerId="LiveId" clId="{A6AB238B-AA68-4107-A972-0FA8C1F59E7D}" dt="2025-09-23T09:04:00.476" v="31"/>
          <ac:spMkLst>
            <pc:docMk/>
            <pc:sldMk cId="83331378" sldId="316"/>
            <ac:spMk id="2" creationId="{8CBF5833-5F66-1B4E-32DA-CAE1DAC1FBB5}"/>
          </ac:spMkLst>
        </pc:spChg>
      </pc:sldChg>
      <pc:sldChg chg="delSp modSp mod">
        <pc:chgData name="Bảo Trần" userId="f752993eebdea862" providerId="LiveId" clId="{A6AB238B-AA68-4107-A972-0FA8C1F59E7D}" dt="2025-09-23T09:12:17.718" v="92" actId="255"/>
        <pc:sldMkLst>
          <pc:docMk/>
          <pc:sldMk cId="168065360" sldId="317"/>
        </pc:sldMkLst>
        <pc:spChg chg="mod">
          <ac:chgData name="Bảo Trần" userId="f752993eebdea862" providerId="LiveId" clId="{A6AB238B-AA68-4107-A972-0FA8C1F59E7D}" dt="2025-09-23T09:12:14.074" v="91" actId="255"/>
          <ac:spMkLst>
            <pc:docMk/>
            <pc:sldMk cId="168065360" sldId="317"/>
            <ac:spMk id="2" creationId="{ED673C5D-5FC2-61DB-805A-FF6BA9688A3C}"/>
          </ac:spMkLst>
        </pc:spChg>
        <pc:spChg chg="mod">
          <ac:chgData name="Bảo Trần" userId="f752993eebdea862" providerId="LiveId" clId="{A6AB238B-AA68-4107-A972-0FA8C1F59E7D}" dt="2025-09-23T09:12:17.718" v="92" actId="255"/>
          <ac:spMkLst>
            <pc:docMk/>
            <pc:sldMk cId="168065360" sldId="317"/>
            <ac:spMk id="3" creationId="{5CDB5A7B-FCE3-1882-E27A-5C2EF08C9A63}"/>
          </ac:spMkLst>
        </pc:spChg>
        <pc:picChg chg="del">
          <ac:chgData name="Bảo Trần" userId="f752993eebdea862" providerId="LiveId" clId="{A6AB238B-AA68-4107-A972-0FA8C1F59E7D}" dt="2025-09-23T09:11:42.798" v="78" actId="478"/>
          <ac:picMkLst>
            <pc:docMk/>
            <pc:sldMk cId="168065360" sldId="317"/>
            <ac:picMk id="5" creationId="{1B14856A-AE4F-1779-9F6D-D0F279F015B0}"/>
          </ac:picMkLst>
        </pc:picChg>
      </pc:sldChg>
      <pc:sldChg chg="modSp mod">
        <pc:chgData name="Bảo Trần" userId="f752993eebdea862" providerId="LiveId" clId="{A6AB238B-AA68-4107-A972-0FA8C1F59E7D}" dt="2025-09-23T09:15:24.218" v="124" actId="255"/>
        <pc:sldMkLst>
          <pc:docMk/>
          <pc:sldMk cId="3187394148" sldId="318"/>
        </pc:sldMkLst>
        <pc:spChg chg="mod">
          <ac:chgData name="Bảo Trần" userId="f752993eebdea862" providerId="LiveId" clId="{A6AB238B-AA68-4107-A972-0FA8C1F59E7D}" dt="2025-09-23T09:12:30.953" v="93"/>
          <ac:spMkLst>
            <pc:docMk/>
            <pc:sldMk cId="3187394148" sldId="318"/>
            <ac:spMk id="2" creationId="{EB9DDA1B-72C9-856A-9B78-DF1342C08FAA}"/>
          </ac:spMkLst>
        </pc:spChg>
        <pc:spChg chg="mod">
          <ac:chgData name="Bảo Trần" userId="f752993eebdea862" providerId="LiveId" clId="{A6AB238B-AA68-4107-A972-0FA8C1F59E7D}" dt="2025-09-23T09:15:24.218" v="124" actId="255"/>
          <ac:spMkLst>
            <pc:docMk/>
            <pc:sldMk cId="3187394148" sldId="318"/>
            <ac:spMk id="3" creationId="{3F31FDE7-D5E8-F72B-522B-D3CF83D155CF}"/>
          </ac:spMkLst>
        </pc:spChg>
      </pc:sldChg>
      <pc:sldChg chg="modSp mod">
        <pc:chgData name="Bảo Trần" userId="f752993eebdea862" providerId="LiveId" clId="{A6AB238B-AA68-4107-A972-0FA8C1F59E7D}" dt="2025-09-23T09:15:28.226" v="125" actId="255"/>
        <pc:sldMkLst>
          <pc:docMk/>
          <pc:sldMk cId="3210595025" sldId="319"/>
        </pc:sldMkLst>
        <pc:spChg chg="mod">
          <ac:chgData name="Bảo Trần" userId="f752993eebdea862" providerId="LiveId" clId="{A6AB238B-AA68-4107-A972-0FA8C1F59E7D}" dt="2025-09-23T09:13:08.976" v="105"/>
          <ac:spMkLst>
            <pc:docMk/>
            <pc:sldMk cId="3210595025" sldId="319"/>
            <ac:spMk id="2" creationId="{0878FC7B-6B9B-F304-1BDC-8F65EEAE713D}"/>
          </ac:spMkLst>
        </pc:spChg>
        <pc:spChg chg="mod">
          <ac:chgData name="Bảo Trần" userId="f752993eebdea862" providerId="LiveId" clId="{A6AB238B-AA68-4107-A972-0FA8C1F59E7D}" dt="2025-09-23T09:15:28.226" v="125" actId="255"/>
          <ac:spMkLst>
            <pc:docMk/>
            <pc:sldMk cId="3210595025" sldId="319"/>
            <ac:spMk id="5" creationId="{6353C7E3-1528-EB10-92CE-3BD634C260FD}"/>
          </ac:spMkLst>
        </pc:spChg>
      </pc:sldChg>
      <pc:sldChg chg="modSp mod">
        <pc:chgData name="Bảo Trần" userId="f752993eebdea862" providerId="LiveId" clId="{A6AB238B-AA68-4107-A972-0FA8C1F59E7D}" dt="2025-09-23T09:15:14.524" v="120" actId="255"/>
        <pc:sldMkLst>
          <pc:docMk/>
          <pc:sldMk cId="446405753" sldId="320"/>
        </pc:sldMkLst>
        <pc:spChg chg="mod">
          <ac:chgData name="Bảo Trần" userId="f752993eebdea862" providerId="LiveId" clId="{A6AB238B-AA68-4107-A972-0FA8C1F59E7D}" dt="2025-09-23T09:14:52.432" v="115"/>
          <ac:spMkLst>
            <pc:docMk/>
            <pc:sldMk cId="446405753" sldId="320"/>
            <ac:spMk id="2" creationId="{D318D230-FCD1-BDE7-DFBA-B27836012C4B}"/>
          </ac:spMkLst>
        </pc:spChg>
        <pc:spChg chg="mod">
          <ac:chgData name="Bảo Trần" userId="f752993eebdea862" providerId="LiveId" clId="{A6AB238B-AA68-4107-A972-0FA8C1F59E7D}" dt="2025-09-23T09:15:14.524" v="120" actId="255"/>
          <ac:spMkLst>
            <pc:docMk/>
            <pc:sldMk cId="446405753" sldId="320"/>
            <ac:spMk id="5" creationId="{5BA937C5-2775-659A-5B2B-5D33A9975587}"/>
          </ac:spMkLst>
        </pc:spChg>
      </pc:sldChg>
      <pc:sldChg chg="modSp mod">
        <pc:chgData name="Bảo Trần" userId="f752993eebdea862" providerId="LiveId" clId="{A6AB238B-AA68-4107-A972-0FA8C1F59E7D}" dt="2025-09-23T09:16:11.347" v="132" actId="207"/>
        <pc:sldMkLst>
          <pc:docMk/>
          <pc:sldMk cId="307106105" sldId="321"/>
        </pc:sldMkLst>
        <pc:spChg chg="mod">
          <ac:chgData name="Bảo Trần" userId="f752993eebdea862" providerId="LiveId" clId="{A6AB238B-AA68-4107-A972-0FA8C1F59E7D}" dt="2025-09-23T09:15:55.353" v="127" actId="20577"/>
          <ac:spMkLst>
            <pc:docMk/>
            <pc:sldMk cId="307106105" sldId="321"/>
            <ac:spMk id="2" creationId="{C1052236-A772-9758-7D10-E96F6A64D376}"/>
          </ac:spMkLst>
        </pc:spChg>
        <pc:spChg chg="mod">
          <ac:chgData name="Bảo Trần" userId="f752993eebdea862" providerId="LiveId" clId="{A6AB238B-AA68-4107-A972-0FA8C1F59E7D}" dt="2025-09-23T09:16:11.347" v="132" actId="207"/>
          <ac:spMkLst>
            <pc:docMk/>
            <pc:sldMk cId="307106105" sldId="321"/>
            <ac:spMk id="5" creationId="{844B9016-D130-2E6B-5A1A-F3F0F328D855}"/>
          </ac:spMkLst>
        </pc:spChg>
      </pc:sldChg>
      <pc:sldChg chg="modSp mod">
        <pc:chgData name="Bảo Trần" userId="f752993eebdea862" providerId="LiveId" clId="{A6AB238B-AA68-4107-A972-0FA8C1F59E7D}" dt="2025-09-23T09:16:30.686" v="138" actId="207"/>
        <pc:sldMkLst>
          <pc:docMk/>
          <pc:sldMk cId="2985848641" sldId="322"/>
        </pc:sldMkLst>
        <pc:spChg chg="mod">
          <ac:chgData name="Bảo Trần" userId="f752993eebdea862" providerId="LiveId" clId="{A6AB238B-AA68-4107-A972-0FA8C1F59E7D}" dt="2025-09-23T09:16:18.023" v="133"/>
          <ac:spMkLst>
            <pc:docMk/>
            <pc:sldMk cId="2985848641" sldId="322"/>
            <ac:spMk id="2" creationId="{10D7B1A3-EB6C-1904-4C0E-6D3F8F578961}"/>
          </ac:spMkLst>
        </pc:spChg>
        <pc:spChg chg="mod">
          <ac:chgData name="Bảo Trần" userId="f752993eebdea862" providerId="LiveId" clId="{A6AB238B-AA68-4107-A972-0FA8C1F59E7D}" dt="2025-09-23T09:16:30.686" v="138" actId="207"/>
          <ac:spMkLst>
            <pc:docMk/>
            <pc:sldMk cId="2985848641" sldId="322"/>
            <ac:spMk id="12" creationId="{61F1FC0D-18EE-C34C-CA5D-5757F48B7193}"/>
          </ac:spMkLst>
        </pc:spChg>
      </pc:sldChg>
      <pc:sldChg chg="del">
        <pc:chgData name="Bảo Trần" userId="f752993eebdea862" providerId="LiveId" clId="{A6AB238B-AA68-4107-A972-0FA8C1F59E7D}" dt="2025-09-23T09:16:49.405" v="139" actId="47"/>
        <pc:sldMkLst>
          <pc:docMk/>
          <pc:sldMk cId="751864661" sldId="323"/>
        </pc:sldMkLst>
      </pc:sldChg>
      <pc:sldChg chg="modSp mod">
        <pc:chgData name="Bảo Trần" userId="f752993eebdea862" providerId="LiveId" clId="{A6AB238B-AA68-4107-A972-0FA8C1F59E7D}" dt="2025-09-23T09:17:26.909" v="203" actId="20577"/>
        <pc:sldMkLst>
          <pc:docMk/>
          <pc:sldMk cId="2057689298" sldId="324"/>
        </pc:sldMkLst>
        <pc:spChg chg="mod">
          <ac:chgData name="Bảo Trần" userId="f752993eebdea862" providerId="LiveId" clId="{A6AB238B-AA68-4107-A972-0FA8C1F59E7D}" dt="2025-09-23T09:17:26.909" v="203" actId="20577"/>
          <ac:spMkLst>
            <pc:docMk/>
            <pc:sldMk cId="2057689298" sldId="324"/>
            <ac:spMk id="2" creationId="{C486E8BB-0A0A-B0E3-1959-3E278991676E}"/>
          </ac:spMkLst>
        </pc:spChg>
        <pc:spChg chg="mod">
          <ac:chgData name="Bảo Trần" userId="f752993eebdea862" providerId="LiveId" clId="{A6AB238B-AA68-4107-A972-0FA8C1F59E7D}" dt="2025-09-23T09:17:16.954" v="187" actId="207"/>
          <ac:spMkLst>
            <pc:docMk/>
            <pc:sldMk cId="2057689298" sldId="324"/>
            <ac:spMk id="3" creationId="{CAF0EC23-6551-58AE-634E-7F8F8940C90E}"/>
          </ac:spMkLst>
        </pc:spChg>
      </pc:sldChg>
      <pc:sldChg chg="modSp add mod">
        <pc:chgData name="Bảo Trần" userId="f752993eebdea862" providerId="LiveId" clId="{A6AB238B-AA68-4107-A972-0FA8C1F59E7D}" dt="2025-09-23T09:18:15.315" v="213" actId="207"/>
        <pc:sldMkLst>
          <pc:docMk/>
          <pc:sldMk cId="461655239" sldId="325"/>
        </pc:sldMkLst>
        <pc:spChg chg="mod">
          <ac:chgData name="Bảo Trần" userId="f752993eebdea862" providerId="LiveId" clId="{A6AB238B-AA68-4107-A972-0FA8C1F59E7D}" dt="2025-09-23T09:18:04.620" v="210"/>
          <ac:spMkLst>
            <pc:docMk/>
            <pc:sldMk cId="461655239" sldId="325"/>
            <ac:spMk id="2" creationId="{7519EB54-7FBE-3EFE-399E-142E8F6D876F}"/>
          </ac:spMkLst>
        </pc:spChg>
        <pc:spChg chg="mod">
          <ac:chgData name="Bảo Trần" userId="f752993eebdea862" providerId="LiveId" clId="{A6AB238B-AA68-4107-A972-0FA8C1F59E7D}" dt="2025-09-23T09:18:15.315" v="213" actId="207"/>
          <ac:spMkLst>
            <pc:docMk/>
            <pc:sldMk cId="461655239" sldId="325"/>
            <ac:spMk id="5" creationId="{EEC3E95D-565C-DB9F-3316-E8FD8E0F090A}"/>
          </ac:spMkLst>
        </pc:spChg>
      </pc:sldChg>
    </pc:docChg>
  </pc:docChgLst>
  <pc:docChgLst>
    <pc:chgData name="Bảo Trần" userId="f752993eebdea862" providerId="LiveId" clId="{201798D2-965E-42CD-8D8D-03ED88816904}"/>
    <pc:docChg chg="undo custSel addSld delSld modSld">
      <pc:chgData name="Bảo Trần" userId="f752993eebdea862" providerId="LiveId" clId="{201798D2-965E-42CD-8D8D-03ED88816904}" dt="2025-05-24T01:31:02.687" v="2021" actId="20577"/>
      <pc:docMkLst>
        <pc:docMk/>
      </pc:docMkLst>
      <pc:sldChg chg="modSp mod">
        <pc:chgData name="Bảo Trần" userId="f752993eebdea862" providerId="LiveId" clId="{201798D2-965E-42CD-8D8D-03ED88816904}" dt="2025-05-24T01:31:02.687" v="2021" actId="20577"/>
        <pc:sldMkLst>
          <pc:docMk/>
          <pc:sldMk cId="2131568492" sldId="278"/>
        </pc:sldMkLst>
      </pc:sldChg>
      <pc:sldChg chg="del">
        <pc:chgData name="Bảo Trần" userId="f752993eebdea862" providerId="LiveId" clId="{201798D2-965E-42CD-8D8D-03ED88816904}" dt="2025-05-18T01:23:05.829" v="1806" actId="47"/>
        <pc:sldMkLst>
          <pc:docMk/>
          <pc:sldMk cId="3230674241" sldId="295"/>
        </pc:sldMkLst>
      </pc:sldChg>
      <pc:sldChg chg="modSp mod">
        <pc:chgData name="Bảo Trần" userId="f752993eebdea862" providerId="LiveId" clId="{201798D2-965E-42CD-8D8D-03ED88816904}" dt="2025-05-19T10:30:25.854" v="1813" actId="20577"/>
        <pc:sldMkLst>
          <pc:docMk/>
          <pc:sldMk cId="2362779017" sldId="298"/>
        </pc:sldMkLst>
      </pc:sldChg>
      <pc:sldChg chg="addSp delSp modSp del mod">
        <pc:chgData name="Bảo Trần" userId="f752993eebdea862" providerId="LiveId" clId="{201798D2-965E-42CD-8D8D-03ED88816904}" dt="2025-05-19T10:31:06.511" v="1814" actId="2696"/>
        <pc:sldMkLst>
          <pc:docMk/>
          <pc:sldMk cId="229153426" sldId="299"/>
        </pc:sldMkLst>
      </pc:sldChg>
      <pc:sldChg chg="addSp modSp mod">
        <pc:chgData name="Bảo Trần" userId="f752993eebdea862" providerId="LiveId" clId="{201798D2-965E-42CD-8D8D-03ED88816904}" dt="2025-05-17T23:57:35.743" v="259" actId="20577"/>
        <pc:sldMkLst>
          <pc:docMk/>
          <pc:sldMk cId="2177075154" sldId="300"/>
        </pc:sldMkLst>
      </pc:sldChg>
      <pc:sldChg chg="modSp mod">
        <pc:chgData name="Bảo Trần" userId="f752993eebdea862" providerId="LiveId" clId="{201798D2-965E-42CD-8D8D-03ED88816904}" dt="2025-05-18T00:01:17.971" v="520" actId="20577"/>
        <pc:sldMkLst>
          <pc:docMk/>
          <pc:sldMk cId="2237057316" sldId="301"/>
        </pc:sldMkLst>
      </pc:sldChg>
      <pc:sldChg chg="del">
        <pc:chgData name="Bảo Trần" userId="f752993eebdea862" providerId="LiveId" clId="{201798D2-965E-42CD-8D8D-03ED88816904}" dt="2025-05-18T01:22:34.519" v="1800" actId="47"/>
        <pc:sldMkLst>
          <pc:docMk/>
          <pc:sldMk cId="3426997298" sldId="302"/>
        </pc:sldMkLst>
      </pc:sldChg>
      <pc:sldChg chg="delSp modSp mod">
        <pc:chgData name="Bảo Trần" userId="f752993eebdea862" providerId="LiveId" clId="{201798D2-965E-42CD-8D8D-03ED88816904}" dt="2025-05-19T10:51:45.861" v="2019" actId="20577"/>
        <pc:sldMkLst>
          <pc:docMk/>
          <pc:sldMk cId="202169611" sldId="303"/>
        </pc:sldMkLst>
      </pc:sldChg>
      <pc:sldChg chg="del">
        <pc:chgData name="Bảo Trần" userId="f752993eebdea862" providerId="LiveId" clId="{201798D2-965E-42CD-8D8D-03ED88816904}" dt="2025-05-18T01:22:41.651" v="1801" actId="47"/>
        <pc:sldMkLst>
          <pc:docMk/>
          <pc:sldMk cId="3153103090" sldId="309"/>
        </pc:sldMkLst>
      </pc:sldChg>
      <pc:sldChg chg="del">
        <pc:chgData name="Bảo Trần" userId="f752993eebdea862" providerId="LiveId" clId="{201798D2-965E-42CD-8D8D-03ED88816904}" dt="2025-05-18T01:22:49.087" v="1802" actId="47"/>
        <pc:sldMkLst>
          <pc:docMk/>
          <pc:sldMk cId="2357340117" sldId="310"/>
        </pc:sldMkLst>
      </pc:sldChg>
      <pc:sldChg chg="del">
        <pc:chgData name="Bảo Trần" userId="f752993eebdea862" providerId="LiveId" clId="{201798D2-965E-42CD-8D8D-03ED88816904}" dt="2025-05-18T01:22:51.227" v="1803" actId="47"/>
        <pc:sldMkLst>
          <pc:docMk/>
          <pc:sldMk cId="2856652815" sldId="311"/>
        </pc:sldMkLst>
      </pc:sldChg>
      <pc:sldChg chg="del">
        <pc:chgData name="Bảo Trần" userId="f752993eebdea862" providerId="LiveId" clId="{201798D2-965E-42CD-8D8D-03ED88816904}" dt="2025-05-18T01:22:53.413" v="1805" actId="47"/>
        <pc:sldMkLst>
          <pc:docMk/>
          <pc:sldMk cId="3750048774" sldId="312"/>
        </pc:sldMkLst>
      </pc:sldChg>
      <pc:sldChg chg="del">
        <pc:chgData name="Bảo Trần" userId="f752993eebdea862" providerId="LiveId" clId="{201798D2-965E-42CD-8D8D-03ED88816904}" dt="2025-05-18T01:22:52.241" v="1804" actId="47"/>
        <pc:sldMkLst>
          <pc:docMk/>
          <pc:sldMk cId="1470507817" sldId="315"/>
        </pc:sldMkLst>
      </pc:sldChg>
      <pc:sldChg chg="modSp add mod">
        <pc:chgData name="Bảo Trần" userId="f752993eebdea862" providerId="LiveId" clId="{201798D2-965E-42CD-8D8D-03ED88816904}" dt="2025-05-17T23:35:28.124" v="118"/>
        <pc:sldMkLst>
          <pc:docMk/>
          <pc:sldMk cId="83331378" sldId="316"/>
        </pc:sldMkLst>
      </pc:sldChg>
      <pc:sldChg chg="del">
        <pc:chgData name="Bảo Trần" userId="f752993eebdea862" providerId="LiveId" clId="{201798D2-965E-42CD-8D8D-03ED88816904}" dt="2025-05-17T22:31:55.049" v="36" actId="2696"/>
        <pc:sldMkLst>
          <pc:docMk/>
          <pc:sldMk cId="3460092761" sldId="316"/>
        </pc:sldMkLst>
      </pc:sldChg>
      <pc:sldChg chg="addSp modSp add mod">
        <pc:chgData name="Bảo Trần" userId="f752993eebdea862" providerId="LiveId" clId="{201798D2-965E-42CD-8D8D-03ED88816904}" dt="2025-05-19T10:36:51.970" v="1816" actId="20577"/>
        <pc:sldMkLst>
          <pc:docMk/>
          <pc:sldMk cId="168065360" sldId="317"/>
        </pc:sldMkLst>
      </pc:sldChg>
      <pc:sldChg chg="del">
        <pc:chgData name="Bảo Trần" userId="f752993eebdea862" providerId="LiveId" clId="{201798D2-965E-42CD-8D8D-03ED88816904}" dt="2025-05-17T22:31:57.631" v="37" actId="2696"/>
        <pc:sldMkLst>
          <pc:docMk/>
          <pc:sldMk cId="1785797507" sldId="317"/>
        </pc:sldMkLst>
      </pc:sldChg>
      <pc:sldChg chg="del">
        <pc:chgData name="Bảo Trần" userId="f752993eebdea862" providerId="LiveId" clId="{201798D2-965E-42CD-8D8D-03ED88816904}" dt="2025-05-17T22:31:59.684" v="38" actId="2696"/>
        <pc:sldMkLst>
          <pc:docMk/>
          <pc:sldMk cId="1160812100" sldId="318"/>
        </pc:sldMkLst>
      </pc:sldChg>
      <pc:sldChg chg="delSp modSp add mod">
        <pc:chgData name="Bảo Trần" userId="f752993eebdea862" providerId="LiveId" clId="{201798D2-965E-42CD-8D8D-03ED88816904}" dt="2025-05-19T10:37:38.063" v="1819" actId="20577"/>
        <pc:sldMkLst>
          <pc:docMk/>
          <pc:sldMk cId="3187394148" sldId="318"/>
        </pc:sldMkLst>
      </pc:sldChg>
      <pc:sldChg chg="addSp delSp modSp add mod">
        <pc:chgData name="Bảo Trần" userId="f752993eebdea862" providerId="LiveId" clId="{201798D2-965E-42CD-8D8D-03ED88816904}" dt="2025-05-19T10:39:31.322" v="1838" actId="20577"/>
        <pc:sldMkLst>
          <pc:docMk/>
          <pc:sldMk cId="3210595025" sldId="319"/>
        </pc:sldMkLst>
      </pc:sldChg>
      <pc:sldChg chg="addSp delSp modSp add mod">
        <pc:chgData name="Bảo Trần" userId="f752993eebdea862" providerId="LiveId" clId="{201798D2-965E-42CD-8D8D-03ED88816904}" dt="2025-05-19T10:44:07.812" v="1841" actId="20577"/>
        <pc:sldMkLst>
          <pc:docMk/>
          <pc:sldMk cId="446405753" sldId="320"/>
        </pc:sldMkLst>
      </pc:sldChg>
      <pc:sldChg chg="modSp add mod">
        <pc:chgData name="Bảo Trần" userId="f752993eebdea862" providerId="LiveId" clId="{201798D2-965E-42CD-8D8D-03ED88816904}" dt="2025-05-19T10:46:04.028" v="1844" actId="20577"/>
        <pc:sldMkLst>
          <pc:docMk/>
          <pc:sldMk cId="307106105" sldId="321"/>
        </pc:sldMkLst>
      </pc:sldChg>
      <pc:sldChg chg="addSp delSp modSp add mod">
        <pc:chgData name="Bảo Trần" userId="f752993eebdea862" providerId="LiveId" clId="{201798D2-965E-42CD-8D8D-03ED88816904}" dt="2025-05-19T10:47:32.386" v="1858"/>
        <pc:sldMkLst>
          <pc:docMk/>
          <pc:sldMk cId="2985848641" sldId="322"/>
        </pc:sldMkLst>
      </pc:sldChg>
      <pc:sldChg chg="addSp delSp modSp add mod">
        <pc:chgData name="Bảo Trần" userId="f752993eebdea862" providerId="LiveId" clId="{201798D2-965E-42CD-8D8D-03ED88816904}" dt="2025-05-18T01:23:27.459" v="1807" actId="478"/>
        <pc:sldMkLst>
          <pc:docMk/>
          <pc:sldMk cId="751864661" sldId="323"/>
        </pc:sldMkLst>
      </pc:sldChg>
      <pc:sldChg chg="addSp delSp modSp add mod">
        <pc:chgData name="Bảo Trần" userId="f752993eebdea862" providerId="LiveId" clId="{201798D2-965E-42CD-8D8D-03ED88816904}" dt="2025-05-19T10:49:33.610" v="1928" actId="20577"/>
        <pc:sldMkLst>
          <pc:docMk/>
          <pc:sldMk cId="2057689298" sldId="324"/>
        </pc:sldMkLst>
      </pc:sldChg>
    </pc:docChg>
  </pc:docChgLst>
  <pc:docChgLst>
    <pc:chgData name="Bảo Trần" userId="f752993eebdea862" providerId="LiveId" clId="{924E739D-B5AF-41A1-9A6B-A2016B09ABB2}"/>
    <pc:docChg chg="undo custSel addSld delSld modSld">
      <pc:chgData name="Bảo Trần" userId="f752993eebdea862" providerId="LiveId" clId="{924E739D-B5AF-41A1-9A6B-A2016B09ABB2}" dt="2025-02-21T04:18:01.768" v="382" actId="20577"/>
      <pc:docMkLst>
        <pc:docMk/>
      </pc:docMkLst>
      <pc:sldChg chg="modSp del mod">
        <pc:chgData name="Bảo Trần" userId="f752993eebdea862" providerId="LiveId" clId="{924E739D-B5AF-41A1-9A6B-A2016B09ABB2}" dt="2025-02-21T03:12:16.506" v="270" actId="47"/>
        <pc:sldMkLst>
          <pc:docMk/>
          <pc:sldMk cId="2952923800" sldId="281"/>
        </pc:sldMkLst>
      </pc:sldChg>
      <pc:sldChg chg="modSp mod">
        <pc:chgData name="Bảo Trần" userId="f752993eebdea862" providerId="LiveId" clId="{924E739D-B5AF-41A1-9A6B-A2016B09ABB2}" dt="2025-02-21T03:00:31.452" v="109" actId="255"/>
        <pc:sldMkLst>
          <pc:docMk/>
          <pc:sldMk cId="1003962426" sldId="293"/>
        </pc:sldMkLst>
      </pc:sldChg>
      <pc:sldChg chg="modSp mod">
        <pc:chgData name="Bảo Trần" userId="f752993eebdea862" providerId="LiveId" clId="{924E739D-B5AF-41A1-9A6B-A2016B09ABB2}" dt="2025-02-21T02:28:53.791" v="26"/>
        <pc:sldMkLst>
          <pc:docMk/>
          <pc:sldMk cId="3230674241" sldId="295"/>
        </pc:sldMkLst>
      </pc:sldChg>
      <pc:sldChg chg="del">
        <pc:chgData name="Bảo Trần" userId="f752993eebdea862" providerId="LiveId" clId="{924E739D-B5AF-41A1-9A6B-A2016B09ABB2}" dt="2025-02-21T02:28:19.741" v="13" actId="47"/>
        <pc:sldMkLst>
          <pc:docMk/>
          <pc:sldMk cId="1717439748" sldId="296"/>
        </pc:sldMkLst>
      </pc:sldChg>
      <pc:sldChg chg="del">
        <pc:chgData name="Bảo Trần" userId="f752993eebdea862" providerId="LiveId" clId="{924E739D-B5AF-41A1-9A6B-A2016B09ABB2}" dt="2025-02-21T02:28:29.230" v="18" actId="47"/>
        <pc:sldMkLst>
          <pc:docMk/>
          <pc:sldMk cId="2219127450" sldId="297"/>
        </pc:sldMkLst>
      </pc:sldChg>
      <pc:sldChg chg="modSp mod">
        <pc:chgData name="Bảo Trần" userId="f752993eebdea862" providerId="LiveId" clId="{924E739D-B5AF-41A1-9A6B-A2016B09ABB2}" dt="2025-02-21T03:02:42.376" v="185" actId="20577"/>
        <pc:sldMkLst>
          <pc:docMk/>
          <pc:sldMk cId="2362779017" sldId="298"/>
        </pc:sldMkLst>
      </pc:sldChg>
      <pc:sldChg chg="modSp mod">
        <pc:chgData name="Bảo Trần" userId="f752993eebdea862" providerId="LiveId" clId="{924E739D-B5AF-41A1-9A6B-A2016B09ABB2}" dt="2025-02-21T03:02:58.906" v="187" actId="20577"/>
        <pc:sldMkLst>
          <pc:docMk/>
          <pc:sldMk cId="229153426" sldId="299"/>
        </pc:sldMkLst>
      </pc:sldChg>
      <pc:sldChg chg="modSp mod">
        <pc:chgData name="Bảo Trần" userId="f752993eebdea862" providerId="LiveId" clId="{924E739D-B5AF-41A1-9A6B-A2016B09ABB2}" dt="2025-02-21T04:18:01.768" v="382" actId="20577"/>
        <pc:sldMkLst>
          <pc:docMk/>
          <pc:sldMk cId="2237057316" sldId="301"/>
        </pc:sldMkLst>
      </pc:sldChg>
      <pc:sldChg chg="del">
        <pc:chgData name="Bảo Trần" userId="f752993eebdea862" providerId="LiveId" clId="{924E739D-B5AF-41A1-9A6B-A2016B09ABB2}" dt="2025-02-21T02:27:43.346" v="0" actId="47"/>
        <pc:sldMkLst>
          <pc:docMk/>
          <pc:sldMk cId="115392959" sldId="304"/>
        </pc:sldMkLst>
      </pc:sldChg>
      <pc:sldChg chg="del">
        <pc:chgData name="Bảo Trần" userId="f752993eebdea862" providerId="LiveId" clId="{924E739D-B5AF-41A1-9A6B-A2016B09ABB2}" dt="2025-02-21T02:27:45.253" v="1" actId="47"/>
        <pc:sldMkLst>
          <pc:docMk/>
          <pc:sldMk cId="577705158" sldId="305"/>
        </pc:sldMkLst>
      </pc:sldChg>
      <pc:sldChg chg="del">
        <pc:chgData name="Bảo Trần" userId="f752993eebdea862" providerId="LiveId" clId="{924E739D-B5AF-41A1-9A6B-A2016B09ABB2}" dt="2025-02-21T02:27:47.538" v="2" actId="47"/>
        <pc:sldMkLst>
          <pc:docMk/>
          <pc:sldMk cId="2724875075" sldId="306"/>
        </pc:sldMkLst>
      </pc:sldChg>
      <pc:sldChg chg="del">
        <pc:chgData name="Bảo Trần" userId="f752993eebdea862" providerId="LiveId" clId="{924E739D-B5AF-41A1-9A6B-A2016B09ABB2}" dt="2025-02-21T02:27:49.513" v="3" actId="47"/>
        <pc:sldMkLst>
          <pc:docMk/>
          <pc:sldMk cId="666328154" sldId="307"/>
        </pc:sldMkLst>
      </pc:sldChg>
      <pc:sldChg chg="del">
        <pc:chgData name="Bảo Trần" userId="f752993eebdea862" providerId="LiveId" clId="{924E739D-B5AF-41A1-9A6B-A2016B09ABB2}" dt="2025-02-21T02:27:51.459" v="4" actId="47"/>
        <pc:sldMkLst>
          <pc:docMk/>
          <pc:sldMk cId="1019439157" sldId="308"/>
        </pc:sldMkLst>
      </pc:sldChg>
      <pc:sldChg chg="del">
        <pc:chgData name="Bảo Trần" userId="f752993eebdea862" providerId="LiveId" clId="{924E739D-B5AF-41A1-9A6B-A2016B09ABB2}" dt="2025-02-21T02:28:01.670" v="5" actId="47"/>
        <pc:sldMkLst>
          <pc:docMk/>
          <pc:sldMk cId="3795308476" sldId="313"/>
        </pc:sldMkLst>
      </pc:sldChg>
      <pc:sldChg chg="del">
        <pc:chgData name="Bảo Trần" userId="f752993eebdea862" providerId="LiveId" clId="{924E739D-B5AF-41A1-9A6B-A2016B09ABB2}" dt="2025-02-21T02:28:05.733" v="6" actId="47"/>
        <pc:sldMkLst>
          <pc:docMk/>
          <pc:sldMk cId="3524251004" sldId="314"/>
        </pc:sldMkLst>
      </pc:sldChg>
      <pc:sldChg chg="del">
        <pc:chgData name="Bảo Trần" userId="f752993eebdea862" providerId="LiveId" clId="{924E739D-B5AF-41A1-9A6B-A2016B09ABB2}" dt="2025-02-21T02:28:09.891" v="7" actId="47"/>
        <pc:sldMkLst>
          <pc:docMk/>
          <pc:sldMk cId="443939565" sldId="316"/>
        </pc:sldMkLst>
      </pc:sldChg>
      <pc:sldChg chg="modSp add mod">
        <pc:chgData name="Bảo Trần" userId="f752993eebdea862" providerId="LiveId" clId="{924E739D-B5AF-41A1-9A6B-A2016B09ABB2}" dt="2025-02-21T03:30:30.237" v="381"/>
        <pc:sldMkLst>
          <pc:docMk/>
          <pc:sldMk cId="3460092761" sldId="316"/>
        </pc:sldMkLst>
      </pc:sldChg>
      <pc:sldChg chg="modSp add mod">
        <pc:chgData name="Bảo Trần" userId="f752993eebdea862" providerId="LiveId" clId="{924E739D-B5AF-41A1-9A6B-A2016B09ABB2}" dt="2025-02-21T03:19:02.239" v="322" actId="15"/>
        <pc:sldMkLst>
          <pc:docMk/>
          <pc:sldMk cId="1785797507" sldId="317"/>
        </pc:sldMkLst>
      </pc:sldChg>
      <pc:sldChg chg="del">
        <pc:chgData name="Bảo Trần" userId="f752993eebdea862" providerId="LiveId" clId="{924E739D-B5AF-41A1-9A6B-A2016B09ABB2}" dt="2025-02-21T02:28:11.027" v="8" actId="47"/>
        <pc:sldMkLst>
          <pc:docMk/>
          <pc:sldMk cId="2051634903" sldId="317"/>
        </pc:sldMkLst>
      </pc:sldChg>
      <pc:sldChg chg="modSp add mod">
        <pc:chgData name="Bảo Trần" userId="f752993eebdea862" providerId="LiveId" clId="{924E739D-B5AF-41A1-9A6B-A2016B09ABB2}" dt="2025-02-21T03:21:01.941" v="376" actId="2711"/>
        <pc:sldMkLst>
          <pc:docMk/>
          <pc:sldMk cId="1160812100" sldId="318"/>
        </pc:sldMkLst>
      </pc:sldChg>
      <pc:sldChg chg="del">
        <pc:chgData name="Bảo Trần" userId="f752993eebdea862" providerId="LiveId" clId="{924E739D-B5AF-41A1-9A6B-A2016B09ABB2}" dt="2025-02-21T02:28:12.272" v="9" actId="47"/>
        <pc:sldMkLst>
          <pc:docMk/>
          <pc:sldMk cId="3504663360" sldId="318"/>
        </pc:sldMkLst>
      </pc:sldChg>
      <pc:sldChg chg="del">
        <pc:chgData name="Bảo Trần" userId="f752993eebdea862" providerId="LiveId" clId="{924E739D-B5AF-41A1-9A6B-A2016B09ABB2}" dt="2025-02-21T02:28:13.918" v="10" actId="47"/>
        <pc:sldMkLst>
          <pc:docMk/>
          <pc:sldMk cId="4227881358" sldId="319"/>
        </pc:sldMkLst>
      </pc:sldChg>
      <pc:sldChg chg="del">
        <pc:chgData name="Bảo Trần" userId="f752993eebdea862" providerId="LiveId" clId="{924E739D-B5AF-41A1-9A6B-A2016B09ABB2}" dt="2025-02-21T02:28:15.074" v="11" actId="47"/>
        <pc:sldMkLst>
          <pc:docMk/>
          <pc:sldMk cId="2565711191" sldId="320"/>
        </pc:sldMkLst>
      </pc:sldChg>
      <pc:sldChg chg="del">
        <pc:chgData name="Bảo Trần" userId="f752993eebdea862" providerId="LiveId" clId="{924E739D-B5AF-41A1-9A6B-A2016B09ABB2}" dt="2025-02-21T02:28:18.189" v="12" actId="47"/>
        <pc:sldMkLst>
          <pc:docMk/>
          <pc:sldMk cId="2480267976" sldId="321"/>
        </pc:sldMkLst>
      </pc:sldChg>
      <pc:sldChg chg="del">
        <pc:chgData name="Bảo Trần" userId="f752993eebdea862" providerId="LiveId" clId="{924E739D-B5AF-41A1-9A6B-A2016B09ABB2}" dt="2025-02-21T02:28:20.975" v="14" actId="47"/>
        <pc:sldMkLst>
          <pc:docMk/>
          <pc:sldMk cId="273047392" sldId="322"/>
        </pc:sldMkLst>
      </pc:sldChg>
      <pc:sldChg chg="del">
        <pc:chgData name="Bảo Trần" userId="f752993eebdea862" providerId="LiveId" clId="{924E739D-B5AF-41A1-9A6B-A2016B09ABB2}" dt="2025-02-21T02:28:21.802" v="15" actId="47"/>
        <pc:sldMkLst>
          <pc:docMk/>
          <pc:sldMk cId="2368191159" sldId="323"/>
        </pc:sldMkLst>
      </pc:sldChg>
      <pc:sldChg chg="del">
        <pc:chgData name="Bảo Trần" userId="f752993eebdea862" providerId="LiveId" clId="{924E739D-B5AF-41A1-9A6B-A2016B09ABB2}" dt="2025-02-21T02:28:24.317" v="16" actId="47"/>
        <pc:sldMkLst>
          <pc:docMk/>
          <pc:sldMk cId="936375599" sldId="324"/>
        </pc:sldMkLst>
      </pc:sldChg>
      <pc:sldChg chg="del">
        <pc:chgData name="Bảo Trần" userId="f752993eebdea862" providerId="LiveId" clId="{924E739D-B5AF-41A1-9A6B-A2016B09ABB2}" dt="2025-02-21T02:28:32.663" v="19" actId="47"/>
        <pc:sldMkLst>
          <pc:docMk/>
          <pc:sldMk cId="2831438074" sldId="325"/>
        </pc:sldMkLst>
      </pc:sldChg>
      <pc:sldChg chg="del">
        <pc:chgData name="Bảo Trần" userId="f752993eebdea862" providerId="LiveId" clId="{924E739D-B5AF-41A1-9A6B-A2016B09ABB2}" dt="2025-02-21T02:28:27.202" v="17" actId="47"/>
        <pc:sldMkLst>
          <pc:docMk/>
          <pc:sldMk cId="1466638247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225296"/>
          </a:xfrm>
        </p:spPr>
        <p:txBody>
          <a:bodyPr/>
          <a:lstStyle/>
          <a:p>
            <a:pPr marL="270510"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Xây dựng hệ thống quản lý cửa hàng Cafe F&amp;B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790" y="2841660"/>
            <a:ext cx="5103507" cy="878908"/>
          </a:xfrm>
        </p:spPr>
        <p:txBody>
          <a:bodyPr/>
          <a:lstStyle/>
          <a:p>
            <a:pPr algn="l"/>
            <a:r>
              <a:rPr lang="vi-VN" sz="1800"/>
              <a:t>Giảng viên hướng dẫn: </a:t>
            </a:r>
            <a:r>
              <a:rPr lang="en-US" sz="1800"/>
              <a:t>Th.S Nguyễn Văn Hoàng</a:t>
            </a:r>
          </a:p>
          <a:p>
            <a:pPr algn="l"/>
            <a:r>
              <a:rPr lang="en-US" sz="1800"/>
              <a:t>Sinh viên thực hiện: </a:t>
            </a:r>
            <a:endParaRPr lang="vi-VN" sz="1800"/>
          </a:p>
          <a:p>
            <a:r>
              <a:rPr lang="en-US" sz="1800"/>
              <a:t>Cấy Triều Đông (CT06N0112), </a:t>
            </a:r>
            <a:endParaRPr lang="vi-VN" sz="1800"/>
          </a:p>
          <a:p>
            <a:r>
              <a:rPr lang="en-US" sz="1800"/>
              <a:t>Mạch Tiến Duy (CT07N0111), </a:t>
            </a:r>
            <a:endParaRPr lang="vi-VN" sz="1800"/>
          </a:p>
          <a:p>
            <a:r>
              <a:rPr lang="en-US" sz="1800"/>
              <a:t>Lê Thanh Yên (CT07N0162)</a:t>
            </a:r>
          </a:p>
          <a:p>
            <a:endParaRPr lang="vi-VN" sz="1800"/>
          </a:p>
          <a:p>
            <a:endParaRPr lang="vi-VN" sz="1800"/>
          </a:p>
          <a:p>
            <a:endParaRPr lang="vi-VN" sz="1800"/>
          </a:p>
          <a:p>
            <a:r>
              <a:rPr lang="vi-VN"/>
              <a:t>phủ</a:t>
            </a:r>
          </a:p>
          <a:p>
            <a:br>
              <a:rPr lang="en-US" sz="1800"/>
            </a:br>
            <a:r>
              <a:rPr lang="vi-VN" sz="1800">
                <a:solidFill>
                  <a:schemeClr val="bg1">
                    <a:lumMod val="75000"/>
                  </a:schemeClr>
                </a:solidFill>
              </a:rPr>
              <a:t>Học viện Kỹ thuật Mật mã, Ban Cơ yếu Chính phủ</a:t>
            </a:r>
          </a:p>
          <a:p>
            <a:r>
              <a:rPr lang="vi-VN" sz="1600">
                <a:solidFill>
                  <a:schemeClr val="bg1">
                    <a:lumMod val="75000"/>
                  </a:schemeClr>
                </a:solidFill>
              </a:rPr>
              <a:t>ngày 23</a:t>
            </a:r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vi-VN" sz="160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háng 9</a:t>
            </a:r>
            <a:r>
              <a:rPr lang="vi-VN" sz="1600">
                <a:solidFill>
                  <a:schemeClr val="bg1">
                    <a:lumMod val="75000"/>
                  </a:schemeClr>
                </a:solidFill>
              </a:rPr>
              <a:t> năm </a:t>
            </a:r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2025</a:t>
            </a:r>
          </a:p>
          <a:p>
            <a:endParaRPr lang="vi-VN" sz="1800">
              <a:solidFill>
                <a:schemeClr val="bg1">
                  <a:lumMod val="75000"/>
                </a:schemeClr>
              </a:solidFill>
            </a:endParaRPr>
          </a:p>
          <a:p>
            <a:endParaRPr lang="vi-VN" sz="180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8C9C8-11C3-874E-3B67-062A956AAEEE}"/>
              </a:ext>
            </a:extLst>
          </p:cNvPr>
          <p:cNvSpPr txBox="1"/>
          <p:nvPr/>
        </p:nvSpPr>
        <p:spPr>
          <a:xfrm>
            <a:off x="3403092" y="535832"/>
            <a:ext cx="5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BÁO CÁO KẾT THÚC HỌC PHẦN LẬP TRÌNH C#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C3ACB-390C-C297-ACB4-40AF9B350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B1A3-EB6C-1904-4C0E-6D3F8F5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731520"/>
            <a:ext cx="7708392" cy="768096"/>
          </a:xfrm>
        </p:spPr>
        <p:txBody>
          <a:bodyPr/>
          <a:lstStyle/>
          <a:p>
            <a:r>
              <a:rPr lang="vi-VN" sz="2800"/>
              <a:t>Kết quả đạt được</a:t>
            </a:r>
            <a:endParaRPr lang="en-US" sz="2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62B2CF-2F8B-B5CB-CDB0-CD45201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1F1FC0D-18EE-C34C-CA5D-5757F48B7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74719" y="1691217"/>
            <a:ext cx="7216775" cy="17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Hoàn thành hệ thống quản lý cơ bản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Dashboard hiển thị trực quan, worker tự động gửi báo cáo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Kiến trúc chuẩn, dễ bảo trì và mở rộng</a:t>
            </a:r>
          </a:p>
        </p:txBody>
      </p:sp>
    </p:spTree>
    <p:extLst>
      <p:ext uri="{BB962C8B-B14F-4D97-AF65-F5344CB8AC3E}">
        <p14:creationId xmlns:p14="http://schemas.microsoft.com/office/powerpoint/2010/main" val="298584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BDDE5-71BF-70AC-4E58-24E97DA90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E8BB-0A0A-B0E3-1959-3E278991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731520"/>
            <a:ext cx="7708392" cy="768096"/>
          </a:xfrm>
        </p:spPr>
        <p:txBody>
          <a:bodyPr/>
          <a:lstStyle/>
          <a:p>
            <a:r>
              <a:rPr lang="vi-VN" sz="2600"/>
              <a:t>Đánh giá</a:t>
            </a:r>
            <a:endParaRPr lang="en-US" sz="2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472A6D1-EFB9-238F-A32A-DD7EC5D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F0EC23-6551-58AE-634E-7F8F8940C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2750" y="2075014"/>
            <a:ext cx="7073323" cy="384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Phân quyền rõ ràng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UI trực quan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Có tự động hóa báo cáo</a:t>
            </a:r>
          </a:p>
          <a:p>
            <a:endParaRPr lang="vi-V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Thử nghiệm quy mô nhỏ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UI WinForms còn đơn giản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Chưa tích hợp thanh toán online</a:t>
            </a:r>
          </a:p>
        </p:txBody>
      </p:sp>
    </p:spTree>
    <p:extLst>
      <p:ext uri="{BB962C8B-B14F-4D97-AF65-F5344CB8AC3E}">
        <p14:creationId xmlns:p14="http://schemas.microsoft.com/office/powerpoint/2010/main" val="205768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731520"/>
            <a:ext cx="7708392" cy="768096"/>
          </a:xfrm>
        </p:spPr>
        <p:txBody>
          <a:bodyPr/>
          <a:lstStyle/>
          <a:p>
            <a:r>
              <a:rPr lang="vi-VN" sz="3600"/>
              <a:t>Hướng phát triển</a:t>
            </a:r>
            <a:endParaRPr lang="en-US" sz="35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4466D-D397-E704-321E-DA47C256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619" y="1661807"/>
            <a:ext cx="6766560" cy="48128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Web/Mobile Dashboard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(Momo,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ZaloPay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VNPay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(BI)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&amp;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20216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7717-90BE-7370-E333-EA4718E5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EB54-7FBE-3EFE-399E-142E8F6D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731520"/>
            <a:ext cx="7708392" cy="768096"/>
          </a:xfrm>
        </p:spPr>
        <p:txBody>
          <a:bodyPr/>
          <a:lstStyle/>
          <a:p>
            <a:r>
              <a:rPr lang="en-US" sz="3600"/>
              <a:t>Kết luận</a:t>
            </a:r>
            <a:endParaRPr lang="en-US" sz="35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320DD5C-65B4-3F2B-9D67-E2610919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3E95D-565C-DB9F-3316-E8FD8E0F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619" y="1661807"/>
            <a:ext cx="6766560" cy="4812884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Đạt mục tiêu đề ra</a:t>
            </a: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Củng cố kiến thức lập trình &amp; thiết kế hệ thống</a:t>
            </a: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Có khả năng áp dụng thực tiễn cho cửa hàng F&amp;B</a:t>
            </a:r>
          </a:p>
        </p:txBody>
      </p:sp>
    </p:spTree>
    <p:extLst>
      <p:ext uri="{BB962C8B-B14F-4D97-AF65-F5344CB8AC3E}">
        <p14:creationId xmlns:p14="http://schemas.microsoft.com/office/powerpoint/2010/main" val="46165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761488"/>
            <a:ext cx="5575716" cy="667512"/>
          </a:xfrm>
        </p:spPr>
        <p:txBody>
          <a:bodyPr/>
          <a:lstStyle/>
          <a:p>
            <a:r>
              <a:rPr lang="vi-VN" sz="4000" dirty="0"/>
              <a:t>CẢM ƠN THẦY </a:t>
            </a:r>
            <a:br>
              <a:rPr lang="vi-VN" sz="4000" dirty="0"/>
            </a:br>
            <a:r>
              <a:rPr lang="vi-VN" sz="4000" dirty="0"/>
              <a:t>ĐÃ LẮNG NGHE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768096"/>
          </a:xfrm>
        </p:spPr>
        <p:txBody>
          <a:bodyPr/>
          <a:lstStyle/>
          <a:p>
            <a:r>
              <a:rPr lang="en-US" sz="3600"/>
              <a:t>Giới thiệu đề tài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499615"/>
            <a:ext cx="7708392" cy="4273111"/>
          </a:xfrm>
        </p:spPr>
        <p:txBody>
          <a:bodyPr/>
          <a:lstStyle/>
          <a:p>
            <a:r>
              <a:rPr lang="en-US" sz="1800"/>
              <a:t>- Lý do chọn đề tài</a:t>
            </a:r>
          </a:p>
          <a:p>
            <a:r>
              <a:rPr lang="en-US" sz="1800"/>
              <a:t>- Mục tiêu nghiên cứu</a:t>
            </a:r>
          </a:p>
          <a:p>
            <a:r>
              <a:rPr lang="en-US" sz="1800"/>
              <a:t>- Phạm vi áp dụng: quản lý cửa hàng cafe F&amp;B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7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725C8-6B24-C820-6DC9-9257EF662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5833-5F66-1B4E-32DA-CAE1DAC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Cơ sở lý thuyết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1520"/>
            <a:ext cx="7607254" cy="768096"/>
          </a:xfrm>
        </p:spPr>
        <p:txBody>
          <a:bodyPr/>
          <a:lstStyle/>
          <a:p>
            <a:r>
              <a:rPr lang="vi-VN" sz="3500"/>
              <a:t>MÔ HÌNH 3 LỚP</a:t>
            </a:r>
            <a:endParaRPr lang="en-US" sz="35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E7994-F7DB-B5F4-F82B-14959936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53" y="1889381"/>
            <a:ext cx="6649415" cy="38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0" y="731520"/>
            <a:ext cx="8477250" cy="768096"/>
          </a:xfrm>
        </p:spPr>
        <p:txBody>
          <a:bodyPr/>
          <a:lstStyle/>
          <a:p>
            <a:r>
              <a:rPr lang="en-US" sz="2400"/>
              <a:t>Kiến trúc MVVM (Model - View - ViewModel)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9BFF0-FFE7-BC9A-466E-18269C36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919192"/>
            <a:ext cx="6766560" cy="42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B3E18-B41E-282C-F575-F2912062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C5D-5FC2-61DB-805A-FF6BA968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731520"/>
            <a:ext cx="7708392" cy="768096"/>
          </a:xfrm>
        </p:spPr>
        <p:txBody>
          <a:bodyPr/>
          <a:lstStyle/>
          <a:p>
            <a:pPr lvl="0"/>
            <a:r>
              <a:rPr lang="vi-VN" sz="2800" i="1"/>
              <a:t>Các mẫu hổ trợ SOLID </a:t>
            </a:r>
            <a:endParaRPr lang="en-US" sz="28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5A7B-FCE3-1882-E27A-5C2EF08C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499615"/>
            <a:ext cx="7708392" cy="4975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Service</a:t>
            </a:r>
            <a:endParaRPr lang="vi-V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Repository</a:t>
            </a:r>
            <a:endParaRPr lang="vi-V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Unit of Work</a:t>
            </a:r>
            <a:endParaRPr lang="vi-V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Specification</a:t>
            </a:r>
            <a:endParaRPr lang="vi-V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4170995-E850-2C55-1611-F485B5E3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D94D2-73B1-AE2A-406E-15EBE92F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DA1B-72C9-856A-9B78-DF1342C0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731520"/>
            <a:ext cx="7708392" cy="768096"/>
          </a:xfrm>
        </p:spPr>
        <p:txBody>
          <a:bodyPr/>
          <a:lstStyle/>
          <a:p>
            <a:r>
              <a:rPr lang="en-US" sz="2800"/>
              <a:t>Phân tích yêu cầu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FDE7-D5E8-F72B-522B-D3CF83D1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499615"/>
            <a:ext cx="7708392" cy="4975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1"/>
                </a:solidFill>
              </a:rPr>
              <a:t>Quản lý sản phẩm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1"/>
                </a:solidFill>
              </a:rPr>
              <a:t>Quản lý đơn hàng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1"/>
                </a:solidFill>
              </a:rPr>
              <a:t>Quản lý nhân viên &amp; phân quyền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1"/>
                </a:solidFill>
              </a:rPr>
              <a:t>Báo cáo doanh thu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E6084E-284E-E23A-338C-A3A25901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627D6-6A66-5EDC-300E-D5CE3E83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FC7B-6B9B-F304-1BDC-8F65EEAE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731520"/>
            <a:ext cx="7708392" cy="768096"/>
          </a:xfrm>
        </p:spPr>
        <p:txBody>
          <a:bodyPr/>
          <a:lstStyle/>
          <a:p>
            <a:r>
              <a:rPr lang="en-US" sz="2800"/>
              <a:t>Triển khai hệ thống</a:t>
            </a:r>
            <a:endParaRPr lang="en-US" sz="2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A9B7DB-5ECF-3DEB-D6B4-1973BD06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53C7E3-1528-EB10-92CE-3BD634C26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52637" y="1280928"/>
            <a:ext cx="7986507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Công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.NET 8 + WinForms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Entity Framework Core 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SQL Server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Worker Service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C6493-E8B9-FEF8-1484-C3E2B2C6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43" y="1773936"/>
            <a:ext cx="448690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6448-1C3E-2C06-D8AD-26A25E74C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D230-FCD1-BDE7-DFBA-B2783601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731520"/>
            <a:ext cx="7708392" cy="768096"/>
          </a:xfrm>
        </p:spPr>
        <p:txBody>
          <a:bodyPr/>
          <a:lstStyle/>
          <a:p>
            <a:r>
              <a:rPr lang="en-US" sz="2800"/>
              <a:t>Thiết kế logic</a:t>
            </a:r>
            <a:endParaRPr lang="en-US" sz="2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0978E5B-7539-9586-08EF-8DC141E0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A937C5-2775-659A-5B2B-5D33A9975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0752" y="1847855"/>
            <a:ext cx="7708392" cy="157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Flow tạo đơn hàng (UI → ViewModel → Service → Repository → DB)</a:t>
            </a: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Luồng dữ liệu API: Authentication, Products, Orders, Reports, Inventory</a:t>
            </a:r>
          </a:p>
        </p:txBody>
      </p:sp>
    </p:spTree>
    <p:extLst>
      <p:ext uri="{BB962C8B-B14F-4D97-AF65-F5344CB8AC3E}">
        <p14:creationId xmlns:p14="http://schemas.microsoft.com/office/powerpoint/2010/main" val="44640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{4B225832-566A-4D6D-971E-AC22DCDD6AA3}tf78438558_win32</Template>
  <TotalTime>1822</TotalTime>
  <Words>414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Sabon Next LT</vt:lpstr>
      <vt:lpstr>Times New Roman</vt:lpstr>
      <vt:lpstr>Office Theme</vt:lpstr>
      <vt:lpstr>Xây dựng hệ thống quản lý cửa hàng Cafe F&amp;B</vt:lpstr>
      <vt:lpstr>Giới thiệu đề tài</vt:lpstr>
      <vt:lpstr>Cơ sở lý thuyết</vt:lpstr>
      <vt:lpstr>MÔ HÌNH 3 LỚP</vt:lpstr>
      <vt:lpstr>Kiến trúc MVVM (Model - View - ViewModel)</vt:lpstr>
      <vt:lpstr>Các mẫu hổ trợ SOLID </vt:lpstr>
      <vt:lpstr>Phân tích yêu cầu</vt:lpstr>
      <vt:lpstr>Triển khai hệ thống</vt:lpstr>
      <vt:lpstr>Thiết kế logic</vt:lpstr>
      <vt:lpstr>Kết quả đạt được</vt:lpstr>
      <vt:lpstr>Đánh giá</vt:lpstr>
      <vt:lpstr>Hướng phát triển</vt:lpstr>
      <vt:lpstr>Kết luận</vt:lpstr>
      <vt:lpstr>CẢM ƠN THẦY 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thư viện trường đại học tài nguyên và môi trường</dc:title>
  <dc:subject/>
  <dc:creator>AD</dc:creator>
  <cp:lastModifiedBy>MẠCH TIẾN DUY</cp:lastModifiedBy>
  <cp:revision>13</cp:revision>
  <dcterms:created xsi:type="dcterms:W3CDTF">2023-12-13T03:35:28Z</dcterms:created>
  <dcterms:modified xsi:type="dcterms:W3CDTF">2025-09-23T10:12:40Z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