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4"/>
  </p:notesMasterIdLst>
  <p:sldIdLst>
    <p:sldId id="258" r:id="rId2"/>
    <p:sldId id="259" r:id="rId3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5"/>
      <p:bold r:id="rId6"/>
    </p:embeddedFont>
    <p:embeddedFont>
      <p:font typeface="Microsoft JhengHei" panose="020B0604030504040204" pitchFamily="34" charset="-120"/>
      <p:regular r:id="rId5"/>
      <p:bold r:id="rId6"/>
    </p:embeddedFont>
    <p:embeddedFont>
      <p:font typeface="Barlow" panose="02020500000000000000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27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作業目標</a:t>
            </a:r>
            <a:r>
              <a:rPr 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效能優化方法</a:t>
            </a:r>
            <a:endParaRPr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  <a:r>
              <a:rPr 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化有很多面相可以切入，目前可以先以投影片方法為主</a:t>
            </a:r>
            <a:endParaRPr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290254" y="2960382"/>
            <a:ext cx="7513680" cy="48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過大時應採取什麼方式讓記憶體占用量下降?</a:t>
            </a:r>
            <a:endParaRPr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7812" y="952346"/>
            <a:ext cx="949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lvl="0">
              <a:spcBef>
                <a:spcPts val="600"/>
              </a:spcBef>
              <a:buSzPts val="2600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0254" y="1547869"/>
            <a:ext cx="7006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lvl="1">
              <a:buSzPts val="2600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速度較慢的時候，可以先從哪邊開始檢查?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76424" y="200490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是否有自定義函數，建議調整成內建函數；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76424" y="2376342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需讀取的資料集檔案格式，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pkl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檔的讀取速度為最快。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76424" y="3447666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欄位的型態降級，例如將 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float64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降為 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float32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等。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如螢幕大小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</vt:lpstr>
      <vt:lpstr>Microsoft JhengHei</vt:lpstr>
      <vt:lpstr>Arial</vt:lpstr>
      <vt:lpstr>Barlow</vt:lpstr>
      <vt:lpstr>Basset template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</dc:title>
  <cp:lastModifiedBy>YenLin</cp:lastModifiedBy>
  <cp:revision>2</cp:revision>
  <dcterms:modified xsi:type="dcterms:W3CDTF">2021-01-31T02:22:16Z</dcterms:modified>
</cp:coreProperties>
</file>