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ExtraBold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Alata"/>
      <p:regular r:id="rId18"/>
    </p:embeddedFont>
    <p:embeddedFont>
      <p:font typeface="Lexend"/>
      <p:regular r:id="rId19"/>
      <p:bold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ExtraBold-bold.fntdata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exend-regular.fntdata"/><Relationship Id="rId18" Type="http://schemas.openxmlformats.org/officeDocument/2006/relationships/font" Target="fonts/Ala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81ab5e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d81ab5e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ef81f50f80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ef81f50f80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d81ab5e0f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d81ab5e0f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d81ab5e0f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d81ab5e0f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d81ab5e0f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d81ab5e0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ef81f50f80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ef81f50f80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subTitle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1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11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2" type="subTitle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3" type="subTitle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4" type="subTitle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hasCustomPrompt="1" idx="5" type="title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hasCustomPrompt="1" idx="6" type="title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hasCustomPrompt="1" idx="7" type="title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9" type="subTitle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idx="13" type="subTitle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idx="14" type="subTitle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15" type="subTitle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391900" y="333521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14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" name="Google Shape;272;p14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74" name="Google Shape;274;p14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4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4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4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4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4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" name="Google Shape;304;p14"/>
          <p:cNvCxnSpPr/>
          <p:nvPr/>
        </p:nvCxnSpPr>
        <p:spPr>
          <a:xfrm rot="10800000">
            <a:off x="776075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80150" y="1257775"/>
            <a:ext cx="5183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" type="subTitle"/>
          </p:nvPr>
        </p:nvSpPr>
        <p:spPr>
          <a:xfrm>
            <a:off x="1998150" y="3028075"/>
            <a:ext cx="5147700" cy="7332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10" name="Google Shape;310;p1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311" name="Google Shape;311;p1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312" name="Google Shape;312;p1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0" name="Google Shape;330;p1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" name="Google Shape;342;p1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20000" y="1220250"/>
            <a:ext cx="40869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1" type="subTitle"/>
          </p:nvPr>
        </p:nvSpPr>
        <p:spPr>
          <a:xfrm>
            <a:off x="720000" y="2991750"/>
            <a:ext cx="4086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/>
          <p:nvPr>
            <p:ph idx="2" type="pic"/>
          </p:nvPr>
        </p:nvSpPr>
        <p:spPr>
          <a:xfrm>
            <a:off x="5245200" y="1020450"/>
            <a:ext cx="3102600" cy="3102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51" name="Google Shape;351;p1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4985725" y="1719600"/>
            <a:ext cx="3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1" type="subTitle"/>
          </p:nvPr>
        </p:nvSpPr>
        <p:spPr>
          <a:xfrm>
            <a:off x="4985800" y="2379450"/>
            <a:ext cx="31980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72002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" name="Google Shape;365;p20"/>
          <p:cNvSpPr txBox="1"/>
          <p:nvPr>
            <p:ph idx="1" type="subTitle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3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"/>
          <p:cNvSpPr txBox="1"/>
          <p:nvPr>
            <p:ph idx="4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" type="body"/>
          </p:nvPr>
        </p:nvSpPr>
        <p:spPr>
          <a:xfrm>
            <a:off x="3290680" y="17667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22"/>
          <p:cNvSpPr txBox="1"/>
          <p:nvPr>
            <p:ph idx="2" type="body"/>
          </p:nvPr>
        </p:nvSpPr>
        <p:spPr>
          <a:xfrm>
            <a:off x="3290680" y="32039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3" type="subTitle"/>
          </p:nvPr>
        </p:nvSpPr>
        <p:spPr>
          <a:xfrm>
            <a:off x="3290675" y="1369100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idx="4" type="subTitle"/>
          </p:nvPr>
        </p:nvSpPr>
        <p:spPr>
          <a:xfrm>
            <a:off x="3290675" y="2805148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1" type="subTitle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2" type="subTitle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2" type="subTitle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idx="3" type="subTitle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idx="4" type="subTitle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5" type="subTitle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idx="6" type="subTitle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idx="1" type="subTitle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idx="2" type="subTitle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idx="3" type="subTitle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idx="4" type="subTitle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idx="5" type="subTitle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0" name="Google Shape;400;p25"/>
          <p:cNvSpPr txBox="1"/>
          <p:nvPr>
            <p:ph idx="6" type="subTitle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idx="1" type="subTitle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idx="2" type="subTitle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idx="3" type="subTitle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idx="4" type="subTitle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5" type="subTitle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idx="6" type="subTitle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7" type="subTitle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8" type="subTitle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idx="1" type="subTitle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idx="2" type="subTitle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7" name="Google Shape;417;p27"/>
          <p:cNvSpPr txBox="1"/>
          <p:nvPr>
            <p:ph idx="3" type="subTitle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idx="4" type="subTitle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9" name="Google Shape;419;p27"/>
          <p:cNvSpPr txBox="1"/>
          <p:nvPr>
            <p:ph idx="5" type="body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7"/>
          <p:cNvSpPr txBox="1"/>
          <p:nvPr>
            <p:ph idx="6" type="body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idx="7" type="body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27"/>
          <p:cNvSpPr txBox="1"/>
          <p:nvPr>
            <p:ph idx="8" type="body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idx="1" type="subTitle"/>
          </p:nvPr>
        </p:nvSpPr>
        <p:spPr>
          <a:xfrm>
            <a:off x="971200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8"/>
          <p:cNvSpPr txBox="1"/>
          <p:nvPr>
            <p:ph idx="2" type="subTitle"/>
          </p:nvPr>
        </p:nvSpPr>
        <p:spPr>
          <a:xfrm>
            <a:off x="3482875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8"/>
          <p:cNvSpPr txBox="1"/>
          <p:nvPr>
            <p:ph idx="3" type="subTitle"/>
          </p:nvPr>
        </p:nvSpPr>
        <p:spPr>
          <a:xfrm>
            <a:off x="971200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idx="4" type="subTitle"/>
          </p:nvPr>
        </p:nvSpPr>
        <p:spPr>
          <a:xfrm>
            <a:off x="3482875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8"/>
          <p:cNvSpPr txBox="1"/>
          <p:nvPr>
            <p:ph idx="5" type="subTitle"/>
          </p:nvPr>
        </p:nvSpPr>
        <p:spPr>
          <a:xfrm>
            <a:off x="5994536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8"/>
          <p:cNvSpPr txBox="1"/>
          <p:nvPr>
            <p:ph idx="6" type="subTitle"/>
          </p:nvPr>
        </p:nvSpPr>
        <p:spPr>
          <a:xfrm>
            <a:off x="5994536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idx="7" type="subTitle"/>
          </p:nvPr>
        </p:nvSpPr>
        <p:spPr>
          <a:xfrm>
            <a:off x="971200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3" name="Google Shape;433;p28"/>
          <p:cNvSpPr txBox="1"/>
          <p:nvPr>
            <p:ph idx="8" type="subTitle"/>
          </p:nvPr>
        </p:nvSpPr>
        <p:spPr>
          <a:xfrm>
            <a:off x="3482875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idx="9" type="subTitle"/>
          </p:nvPr>
        </p:nvSpPr>
        <p:spPr>
          <a:xfrm>
            <a:off x="5994536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idx="13" type="subTitle"/>
          </p:nvPr>
        </p:nvSpPr>
        <p:spPr>
          <a:xfrm>
            <a:off x="971200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6" name="Google Shape;436;p28"/>
          <p:cNvSpPr txBox="1"/>
          <p:nvPr>
            <p:ph idx="14" type="subTitle"/>
          </p:nvPr>
        </p:nvSpPr>
        <p:spPr>
          <a:xfrm>
            <a:off x="3482875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idx="15" type="subTitle"/>
          </p:nvPr>
        </p:nvSpPr>
        <p:spPr>
          <a:xfrm>
            <a:off x="5994536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38" name="Google Shape;438;p28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hasCustomPrompt="1" type="title"/>
          </p:nvPr>
        </p:nvSpPr>
        <p:spPr>
          <a:xfrm>
            <a:off x="4025962" y="758300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/>
          <p:nvPr>
            <p:ph idx="1" type="subTitle"/>
          </p:nvPr>
        </p:nvSpPr>
        <p:spPr>
          <a:xfrm>
            <a:off x="4025950" y="145417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2" name="Google Shape;442;p29"/>
          <p:cNvSpPr txBox="1"/>
          <p:nvPr>
            <p:ph hasCustomPrompt="1" idx="2" type="title"/>
          </p:nvPr>
        </p:nvSpPr>
        <p:spPr>
          <a:xfrm>
            <a:off x="4025962" y="1948451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/>
          <p:nvPr>
            <p:ph idx="3" type="subTitle"/>
          </p:nvPr>
        </p:nvSpPr>
        <p:spPr>
          <a:xfrm>
            <a:off x="4025950" y="264432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4" name="Google Shape;444;p29"/>
          <p:cNvSpPr txBox="1"/>
          <p:nvPr>
            <p:ph hasCustomPrompt="1" idx="4" type="title"/>
          </p:nvPr>
        </p:nvSpPr>
        <p:spPr>
          <a:xfrm>
            <a:off x="4025962" y="3138602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idx="5" type="subTitle"/>
          </p:nvPr>
        </p:nvSpPr>
        <p:spPr>
          <a:xfrm>
            <a:off x="4025950" y="3834476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446" name="Google Shape;446;p2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idx="1" type="subTitle"/>
          </p:nvPr>
        </p:nvSpPr>
        <p:spPr>
          <a:xfrm>
            <a:off x="132977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idx="2" type="subTitle"/>
          </p:nvPr>
        </p:nvSpPr>
        <p:spPr>
          <a:xfrm>
            <a:off x="35790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idx="3" type="subTitle"/>
          </p:nvPr>
        </p:nvSpPr>
        <p:spPr>
          <a:xfrm>
            <a:off x="58282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idx="4" type="subTitle"/>
          </p:nvPr>
        </p:nvSpPr>
        <p:spPr>
          <a:xfrm>
            <a:off x="13298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0"/>
          <p:cNvSpPr txBox="1"/>
          <p:nvPr>
            <p:ph idx="5" type="subTitle"/>
          </p:nvPr>
        </p:nvSpPr>
        <p:spPr>
          <a:xfrm>
            <a:off x="3578997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idx="6" type="subTitle"/>
          </p:nvPr>
        </p:nvSpPr>
        <p:spPr>
          <a:xfrm>
            <a:off x="58282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0"/>
          <p:cNvSpPr txBox="1"/>
          <p:nvPr>
            <p:ph hasCustomPrompt="1" type="title"/>
          </p:nvPr>
        </p:nvSpPr>
        <p:spPr>
          <a:xfrm>
            <a:off x="167747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0"/>
          <p:cNvSpPr txBox="1"/>
          <p:nvPr>
            <p:ph hasCustomPrompt="1" idx="7" type="title"/>
          </p:nvPr>
        </p:nvSpPr>
        <p:spPr>
          <a:xfrm>
            <a:off x="3926700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7" name="Google Shape;457;p30"/>
          <p:cNvSpPr txBox="1"/>
          <p:nvPr>
            <p:ph hasCustomPrompt="1" idx="8" type="title"/>
          </p:nvPr>
        </p:nvSpPr>
        <p:spPr>
          <a:xfrm>
            <a:off x="617592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30"/>
          <p:cNvSpPr txBox="1"/>
          <p:nvPr>
            <p:ph idx="9"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459" name="Google Shape;459;p30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31"/>
          <p:cNvSpPr txBox="1"/>
          <p:nvPr>
            <p:ph hasCustomPrompt="1" idx="2" type="title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idx="1" type="subTitle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idx="3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31"/>
          <p:cNvSpPr txBox="1"/>
          <p:nvPr>
            <p:ph idx="4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33"/>
          <p:cNvSpPr txBox="1"/>
          <p:nvPr>
            <p:ph idx="1" type="subTitle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33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2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8" name="Google Shape;98;p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8"/>
          <p:cNvSpPr txBox="1"/>
          <p:nvPr>
            <p:ph idx="2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43" name="Google Shape;143;p9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9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269700" y="951475"/>
            <a:ext cx="4604700" cy="126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7055461" y="319100"/>
            <a:ext cx="1368528" cy="300900"/>
            <a:chOff x="7055224" y="4513500"/>
            <a:chExt cx="1368528" cy="300900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3" name="Google Shape;183;p10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0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0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0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0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0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0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0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0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0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0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0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0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0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0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0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0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3" name="Google Shape;213;p10"/>
          <p:cNvCxnSpPr/>
          <p:nvPr/>
        </p:nvCxnSpPr>
        <p:spPr>
          <a:xfrm rot="10800000">
            <a:off x="72000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www.loom.com/share/43f93373f82c45d9868aa5023bd3f410?sid=b41e6371-8730-4b1f-b5e4-b3f7ed57c265" TargetMode="External"/><Relationship Id="rId5" Type="http://schemas.openxmlformats.org/officeDocument/2006/relationships/hyperlink" Target="https://console.cloud.google.com/bigquery?project=datalab-410116&amp;ws=!1m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ctrTitle"/>
          </p:nvPr>
        </p:nvSpPr>
        <p:spPr>
          <a:xfrm>
            <a:off x="715850" y="9402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582" name="Google Shape;582;p36"/>
          <p:cNvSpPr txBox="1"/>
          <p:nvPr>
            <p:ph idx="1" type="subTitle"/>
          </p:nvPr>
        </p:nvSpPr>
        <p:spPr>
          <a:xfrm>
            <a:off x="733225" y="4332125"/>
            <a:ext cx="4558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Presentado por: Fernanda Olave 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Yenny Ojeda</a:t>
            </a:r>
            <a:endParaRPr/>
          </a:p>
        </p:txBody>
      </p:sp>
      <p:grpSp>
        <p:nvGrpSpPr>
          <p:cNvPr id="583" name="Google Shape;583;p36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84" name="Google Shape;584;p36"/>
            <p:cNvSpPr/>
            <p:nvPr/>
          </p:nvSpPr>
          <p:spPr>
            <a:xfrm>
              <a:off x="1787250" y="2271900"/>
              <a:ext cx="357775" cy="414950"/>
            </a:xfrm>
            <a:custGeom>
              <a:rect b="b" l="l" r="r" t="t"/>
              <a:pathLst>
                <a:path extrusionOk="0" h="16598" w="14311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818350" y="2391550"/>
              <a:ext cx="354150" cy="314800"/>
            </a:xfrm>
            <a:custGeom>
              <a:rect b="b" l="l" r="r" t="t"/>
              <a:pathLst>
                <a:path extrusionOk="0" h="12592" w="14166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879550" y="2272050"/>
              <a:ext cx="166950" cy="139750"/>
            </a:xfrm>
            <a:custGeom>
              <a:rect b="b" l="l" r="r" t="t"/>
              <a:pathLst>
                <a:path extrusionOk="0" h="5590" w="6678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784625" y="2592200"/>
              <a:ext cx="84475" cy="45525"/>
            </a:xfrm>
            <a:custGeom>
              <a:rect b="b" l="l" r="r" t="t"/>
              <a:pathLst>
                <a:path extrusionOk="0" h="1821" w="3379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840925" y="2388125"/>
              <a:ext cx="62550" cy="132425"/>
            </a:xfrm>
            <a:custGeom>
              <a:rect b="b" l="l" r="r" t="t"/>
              <a:pathLst>
                <a:path extrusionOk="0" h="5297" w="2502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840600" y="2466175"/>
              <a:ext cx="62525" cy="20000"/>
            </a:xfrm>
            <a:custGeom>
              <a:rect b="b" l="l" r="r" t="t"/>
              <a:pathLst>
                <a:path extrusionOk="0" h="800" w="2501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841900" y="2444900"/>
              <a:ext cx="62550" cy="20000"/>
            </a:xfrm>
            <a:custGeom>
              <a:rect b="b" l="l" r="r" t="t"/>
              <a:pathLst>
                <a:path extrusionOk="0" h="800" w="2502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832425" y="2487775"/>
              <a:ext cx="61550" cy="20000"/>
            </a:xfrm>
            <a:custGeom>
              <a:rect b="b" l="l" r="r" t="t"/>
              <a:pathLst>
                <a:path extrusionOk="0" h="800" w="2462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593" name="Google Shape;593;p36"/>
            <p:cNvSpPr/>
            <p:nvPr/>
          </p:nvSpPr>
          <p:spPr>
            <a:xfrm>
              <a:off x="2248425" y="1521250"/>
              <a:ext cx="393100" cy="400000"/>
            </a:xfrm>
            <a:custGeom>
              <a:rect b="b" l="l" r="r" t="t"/>
              <a:pathLst>
                <a:path extrusionOk="0" h="16000" w="15724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47775" y="1520925"/>
              <a:ext cx="236650" cy="255000"/>
            </a:xfrm>
            <a:custGeom>
              <a:rect b="b" l="l" r="r" t="t"/>
              <a:pathLst>
                <a:path extrusionOk="0" h="10200" w="9466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4038724" y="325199"/>
            <a:ext cx="673180" cy="673180"/>
            <a:chOff x="2429425" y="1984725"/>
            <a:chExt cx="239600" cy="239600"/>
          </a:xfrm>
        </p:grpSpPr>
        <p:sp>
          <p:nvSpPr>
            <p:cNvPr id="596" name="Google Shape;596;p36"/>
            <p:cNvSpPr/>
            <p:nvPr/>
          </p:nvSpPr>
          <p:spPr>
            <a:xfrm>
              <a:off x="2429425" y="1984725"/>
              <a:ext cx="239600" cy="239600"/>
            </a:xfrm>
            <a:custGeom>
              <a:rect b="b" l="l" r="r" t="t"/>
              <a:pathLst>
                <a:path extrusionOk="0" h="9584" w="9584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543993" y="2064079"/>
              <a:ext cx="17050" cy="80875"/>
            </a:xfrm>
            <a:custGeom>
              <a:rect b="b" l="l" r="r" t="t"/>
              <a:pathLst>
                <a:path extrusionOk="0" h="3235" w="682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6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599" name="Google Shape;599;p36"/>
            <p:cNvSpPr/>
            <p:nvPr/>
          </p:nvSpPr>
          <p:spPr>
            <a:xfrm>
              <a:off x="1774150" y="1280375"/>
              <a:ext cx="443200" cy="409800"/>
            </a:xfrm>
            <a:custGeom>
              <a:rect b="b" l="l" r="r" t="t"/>
              <a:pathLst>
                <a:path extrusionOk="0" h="16392" w="17728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859900" y="1386975"/>
              <a:ext cx="22300" cy="73425"/>
            </a:xfrm>
            <a:custGeom>
              <a:rect b="b" l="l" r="r" t="t"/>
              <a:pathLst>
                <a:path extrusionOk="0" h="2937" w="892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1125" y="1392925"/>
              <a:ext cx="31125" cy="66175"/>
            </a:xfrm>
            <a:custGeom>
              <a:rect b="b" l="l" r="r" t="t"/>
              <a:pathLst>
                <a:path extrusionOk="0" h="2647" w="1245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03" name="Google Shape;603;p36"/>
            <p:cNvSpPr/>
            <p:nvPr/>
          </p:nvSpPr>
          <p:spPr>
            <a:xfrm>
              <a:off x="1078950" y="1619675"/>
              <a:ext cx="462525" cy="417100"/>
            </a:xfrm>
            <a:custGeom>
              <a:rect b="b" l="l" r="r" t="t"/>
              <a:pathLst>
                <a:path extrusionOk="0" h="16684" w="18501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173625" y="1889650"/>
              <a:ext cx="56900" cy="48950"/>
            </a:xfrm>
            <a:custGeom>
              <a:rect b="b" l="l" r="r" t="t"/>
              <a:pathLst>
                <a:path extrusionOk="0" h="1958" w="2276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274350" y="1699100"/>
              <a:ext cx="69100" cy="9400"/>
            </a:xfrm>
            <a:custGeom>
              <a:rect b="b" l="l" r="r" t="t"/>
              <a:pathLst>
                <a:path extrusionOk="0" h="376" w="2764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07" name="Google Shape;607;p36"/>
            <p:cNvSpPr/>
            <p:nvPr/>
          </p:nvSpPr>
          <p:spPr>
            <a:xfrm>
              <a:off x="1056050" y="2184175"/>
              <a:ext cx="411450" cy="310350"/>
            </a:xfrm>
            <a:custGeom>
              <a:rect b="b" l="l" r="r" t="t"/>
              <a:pathLst>
                <a:path extrusionOk="0" h="12414" w="16458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102525" y="2336900"/>
              <a:ext cx="357125" cy="131275"/>
            </a:xfrm>
            <a:custGeom>
              <a:rect b="b" l="l" r="r" t="t"/>
              <a:pathLst>
                <a:path extrusionOk="0" h="5251" w="14285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085175" y="2281175"/>
              <a:ext cx="92975" cy="67950"/>
            </a:xfrm>
            <a:custGeom>
              <a:rect b="b" l="l" r="r" t="t"/>
              <a:pathLst>
                <a:path extrusionOk="0" h="2718" w="3719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115950" y="2370600"/>
              <a:ext cx="124400" cy="55025"/>
            </a:xfrm>
            <a:custGeom>
              <a:rect b="b" l="l" r="r" t="t"/>
              <a:pathLst>
                <a:path extrusionOk="0" h="2201" w="4976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769822" y="515687"/>
            <a:ext cx="302237" cy="568376"/>
          </a:xfrm>
          <a:custGeom>
            <a:rect b="b" l="l" r="r" t="t"/>
            <a:pathLst>
              <a:path extrusionOk="0" h="13100" w="6966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6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13" name="Google Shape;613;p36"/>
            <p:cNvSpPr/>
            <p:nvPr/>
          </p:nvSpPr>
          <p:spPr>
            <a:xfrm>
              <a:off x="423050" y="2039550"/>
              <a:ext cx="318150" cy="407500"/>
            </a:xfrm>
            <a:custGeom>
              <a:rect b="b" l="l" r="r" t="t"/>
              <a:pathLst>
                <a:path extrusionOk="0" h="16300" w="12726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29150" y="2194150"/>
              <a:ext cx="108300" cy="97850"/>
            </a:xfrm>
            <a:custGeom>
              <a:rect b="b" l="l" r="r" t="t"/>
              <a:pathLst>
                <a:path extrusionOk="0" h="3914" w="4332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76875" y="2211900"/>
              <a:ext cx="34050" cy="52700"/>
            </a:xfrm>
            <a:custGeom>
              <a:rect b="b" l="l" r="r" t="t"/>
              <a:pathLst>
                <a:path extrusionOk="0" h="2108" w="1362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20100" y="2171075"/>
              <a:ext cx="19650" cy="17700"/>
            </a:xfrm>
            <a:custGeom>
              <a:rect b="b" l="l" r="r" t="t"/>
              <a:pathLst>
                <a:path extrusionOk="0" h="708" w="786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41050" y="2142550"/>
              <a:ext cx="19650" cy="17750"/>
            </a:xfrm>
            <a:custGeom>
              <a:rect b="b" l="l" r="r" t="t"/>
              <a:pathLst>
                <a:path extrusionOk="0" h="710" w="786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62225" y="2113925"/>
              <a:ext cx="19750" cy="17750"/>
            </a:xfrm>
            <a:custGeom>
              <a:rect b="b" l="l" r="r" t="t"/>
              <a:pathLst>
                <a:path extrusionOk="0" h="710" w="79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6"/>
          <p:cNvSpPr/>
          <p:nvPr/>
        </p:nvSpPr>
        <p:spPr>
          <a:xfrm>
            <a:off x="8439262" y="2579253"/>
            <a:ext cx="171034" cy="294297"/>
          </a:xfrm>
          <a:custGeom>
            <a:rect b="b" l="l" r="r" t="t"/>
            <a:pathLst>
              <a:path extrusionOk="0" h="6783" w="3942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8260898" y="2558253"/>
            <a:ext cx="171034" cy="294297"/>
          </a:xfrm>
          <a:custGeom>
            <a:rect b="b" l="l" r="r" t="t"/>
            <a:pathLst>
              <a:path extrusionOk="0" h="6783" w="3942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6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22" name="Google Shape;622;p36"/>
            <p:cNvSpPr/>
            <p:nvPr/>
          </p:nvSpPr>
          <p:spPr>
            <a:xfrm>
              <a:off x="1494950" y="1348775"/>
              <a:ext cx="109025" cy="185275"/>
            </a:xfrm>
            <a:custGeom>
              <a:rect b="b" l="l" r="r" t="t"/>
              <a:pathLst>
                <a:path extrusionOk="0" h="7411" w="4361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479250" y="1387400"/>
              <a:ext cx="77275" cy="130925"/>
            </a:xfrm>
            <a:custGeom>
              <a:rect b="b" l="l" r="r" t="t"/>
              <a:pathLst>
                <a:path extrusionOk="0" h="5237" w="3091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467150" y="1416525"/>
              <a:ext cx="53700" cy="90025"/>
            </a:xfrm>
            <a:custGeom>
              <a:rect b="b" l="l" r="r" t="t"/>
              <a:pathLst>
                <a:path extrusionOk="0" h="3601" w="2148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453725" y="1449575"/>
              <a:ext cx="26850" cy="43550"/>
            </a:xfrm>
            <a:custGeom>
              <a:rect b="b" l="l" r="r" t="t"/>
              <a:pathLst>
                <a:path extrusionOk="0" h="1742" w="1074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340800" y="1392275"/>
              <a:ext cx="87100" cy="195450"/>
            </a:xfrm>
            <a:custGeom>
              <a:rect b="b" l="l" r="r" t="t"/>
              <a:pathLst>
                <a:path extrusionOk="0" h="7818" w="3484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357175" y="1472825"/>
              <a:ext cx="149925" cy="162450"/>
            </a:xfrm>
            <a:custGeom>
              <a:rect b="b" l="l" r="r" t="t"/>
              <a:pathLst>
                <a:path extrusionOk="0" h="6498" w="5997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29" name="Google Shape;629;p36"/>
            <p:cNvSpPr/>
            <p:nvPr/>
          </p:nvSpPr>
          <p:spPr>
            <a:xfrm>
              <a:off x="605350" y="2893325"/>
              <a:ext cx="237000" cy="187550"/>
            </a:xfrm>
            <a:custGeom>
              <a:rect b="b" l="l" r="r" t="t"/>
              <a:pathLst>
                <a:path extrusionOk="0" h="7502" w="948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285150" y="2817050"/>
              <a:ext cx="273650" cy="273650"/>
            </a:xfrm>
            <a:custGeom>
              <a:rect b="b" l="l" r="r" t="t"/>
              <a:pathLst>
                <a:path extrusionOk="0" h="10946" w="10946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390824" y="2910151"/>
              <a:ext cx="73325" cy="83425"/>
            </a:xfrm>
            <a:custGeom>
              <a:rect b="b" l="l" r="r" t="t"/>
              <a:pathLst>
                <a:path extrusionOk="0" h="3337" w="2933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61475" y="3154175"/>
              <a:ext cx="539750" cy="271700"/>
            </a:xfrm>
            <a:custGeom>
              <a:rect b="b" l="l" r="r" t="t"/>
              <a:pathLst>
                <a:path extrusionOk="0" h="10868" w="2159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849525" y="2817050"/>
              <a:ext cx="420275" cy="450075"/>
            </a:xfrm>
            <a:custGeom>
              <a:rect b="b" l="l" r="r" t="t"/>
              <a:pathLst>
                <a:path extrusionOk="0" h="18003" w="16811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00425" y="2820975"/>
              <a:ext cx="420275" cy="467750"/>
            </a:xfrm>
            <a:custGeom>
              <a:rect b="b" l="l" r="r" t="t"/>
              <a:pathLst>
                <a:path extrusionOk="0" h="18710" w="16811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832825" y="2798300"/>
              <a:ext cx="200000" cy="133650"/>
            </a:xfrm>
            <a:custGeom>
              <a:rect b="b" l="l" r="r" t="t"/>
              <a:pathLst>
                <a:path extrusionOk="0" h="5346" w="800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022650" y="2958050"/>
              <a:ext cx="393125" cy="430825"/>
            </a:xfrm>
            <a:custGeom>
              <a:rect b="b" l="l" r="r" t="t"/>
              <a:pathLst>
                <a:path extrusionOk="0" h="17233" w="15725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132300" y="3095600"/>
              <a:ext cx="205575" cy="26200"/>
            </a:xfrm>
            <a:custGeom>
              <a:rect b="b" l="l" r="r" t="t"/>
              <a:pathLst>
                <a:path extrusionOk="0" h="1048" w="8223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132975" y="3106050"/>
              <a:ext cx="205900" cy="30800"/>
            </a:xfrm>
            <a:custGeom>
              <a:rect b="b" l="l" r="r" t="t"/>
              <a:pathLst>
                <a:path extrusionOk="0" h="1232" w="8236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125775" y="3146000"/>
              <a:ext cx="205875" cy="26200"/>
            </a:xfrm>
            <a:custGeom>
              <a:rect b="b" l="l" r="r" t="t"/>
              <a:pathLst>
                <a:path extrusionOk="0" h="1048" w="8235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25775" y="3144350"/>
              <a:ext cx="206225" cy="30150"/>
            </a:xfrm>
            <a:custGeom>
              <a:rect b="b" l="l" r="r" t="t"/>
              <a:pathLst>
                <a:path extrusionOk="0" h="1206" w="8249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260950" y="3078250"/>
              <a:ext cx="71050" cy="317825"/>
            </a:xfrm>
            <a:custGeom>
              <a:rect b="b" l="l" r="r" t="t"/>
              <a:pathLst>
                <a:path extrusionOk="0" h="12713" w="2842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81300" y="2933575"/>
              <a:ext cx="1013350" cy="500800"/>
            </a:xfrm>
            <a:custGeom>
              <a:rect b="b" l="l" r="r" t="t"/>
              <a:pathLst>
                <a:path extrusionOk="0" h="20032" w="40534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45425" y="3440900"/>
              <a:ext cx="574125" cy="235025"/>
            </a:xfrm>
            <a:custGeom>
              <a:rect b="b" l="l" r="r" t="t"/>
              <a:pathLst>
                <a:path extrusionOk="0" h="9401" w="22965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845925" y="3624825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891750" y="3672300"/>
              <a:ext cx="34050" cy="34400"/>
            </a:xfrm>
            <a:custGeom>
              <a:rect b="b" l="l" r="r" t="t"/>
              <a:pathLst>
                <a:path extrusionOk="0" h="1376" w="1362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131000" y="3621550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176500" y="3669025"/>
              <a:ext cx="34375" cy="34400"/>
            </a:xfrm>
            <a:custGeom>
              <a:rect b="b" l="l" r="r" t="t"/>
              <a:pathLst>
                <a:path extrusionOk="0" h="1376" w="1375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115950" y="3078900"/>
              <a:ext cx="34725" cy="326350"/>
            </a:xfrm>
            <a:custGeom>
              <a:rect b="b" l="l" r="r" t="t"/>
              <a:pathLst>
                <a:path extrusionOk="0" h="13054" w="1389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973900" y="3080525"/>
              <a:ext cx="3950" cy="334875"/>
            </a:xfrm>
            <a:custGeom>
              <a:rect b="b" l="l" r="r" t="t"/>
              <a:pathLst>
                <a:path extrusionOk="0" h="13395" w="158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802375" y="3081525"/>
              <a:ext cx="27850" cy="341400"/>
            </a:xfrm>
            <a:custGeom>
              <a:rect b="b" l="l" r="r" t="t"/>
              <a:pathLst>
                <a:path extrusionOk="0" h="13656" w="1114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32350" y="3320125"/>
              <a:ext cx="679500" cy="8200"/>
            </a:xfrm>
            <a:custGeom>
              <a:rect b="b" l="l" r="r" t="t"/>
              <a:pathLst>
                <a:path extrusionOk="0" h="328" w="2718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16950" y="3198025"/>
              <a:ext cx="738750" cy="8550"/>
            </a:xfrm>
            <a:custGeom>
              <a:rect b="b" l="l" r="r" t="t"/>
              <a:pathLst>
                <a:path extrusionOk="0" h="342" w="2955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52825" y="29303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52325" y="28884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5" name="Google Shape;6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00" y="2405700"/>
            <a:ext cx="3450100" cy="1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329" l="0" r="48612" t="4329"/>
          <a:stretch/>
        </p:blipFill>
        <p:spPr>
          <a:xfrm>
            <a:off x="6186757" y="1174200"/>
            <a:ext cx="2534100" cy="2947500"/>
          </a:xfrm>
          <a:prstGeom prst="roundRect">
            <a:avLst>
              <a:gd fmla="val 1418" name="adj"/>
            </a:avLst>
          </a:prstGeom>
        </p:spPr>
      </p:pic>
      <p:grpSp>
        <p:nvGrpSpPr>
          <p:cNvPr id="661" name="Google Shape;661;p37"/>
          <p:cNvGrpSpPr/>
          <p:nvPr/>
        </p:nvGrpSpPr>
        <p:grpSpPr>
          <a:xfrm rot="2079264">
            <a:off x="5955891" y="489322"/>
            <a:ext cx="492280" cy="501055"/>
            <a:chOff x="926433" y="1997075"/>
            <a:chExt cx="331544" cy="337454"/>
          </a:xfrm>
        </p:grpSpPr>
        <p:sp>
          <p:nvSpPr>
            <p:cNvPr id="662" name="Google Shape;662;p37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 rot="409782">
            <a:off x="8060832" y="3842190"/>
            <a:ext cx="699745" cy="475335"/>
            <a:chOff x="865994" y="1162943"/>
            <a:chExt cx="855219" cy="501043"/>
          </a:xfrm>
        </p:grpSpPr>
        <p:sp>
          <p:nvSpPr>
            <p:cNvPr id="667" name="Google Shape;667;p37"/>
            <p:cNvSpPr/>
            <p:nvPr/>
          </p:nvSpPr>
          <p:spPr>
            <a:xfrm>
              <a:off x="865994" y="1162943"/>
              <a:ext cx="855219" cy="501043"/>
            </a:xfrm>
            <a:custGeom>
              <a:rect b="b" l="l" r="r" t="t"/>
              <a:pathLst>
                <a:path extrusionOk="0" h="7461" w="12735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65994" y="1538876"/>
              <a:ext cx="855219" cy="58828"/>
            </a:xfrm>
            <a:custGeom>
              <a:rect b="b" l="l" r="r" t="t"/>
              <a:pathLst>
                <a:path extrusionOk="0" h="876" w="12735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921397" y="1216667"/>
              <a:ext cx="195623" cy="108321"/>
            </a:xfrm>
            <a:custGeom>
              <a:rect b="b" l="l" r="r" t="t"/>
              <a:pathLst>
                <a:path extrusionOk="0" h="1613" w="2913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457629" y="1216599"/>
              <a:ext cx="126789" cy="108522"/>
            </a:xfrm>
            <a:custGeom>
              <a:rect b="b" l="l" r="r" t="t"/>
              <a:pathLst>
                <a:path extrusionOk="0" h="1616" w="1888">
                  <a:moveTo>
                    <a:pt x="1097" y="1"/>
                  </a:moveTo>
                  <a:cubicBezTo>
                    <a:pt x="1090" y="1"/>
                    <a:pt x="1083" y="1"/>
                    <a:pt x="1075" y="1"/>
                  </a:cubicBezTo>
                  <a:cubicBezTo>
                    <a:pt x="363" y="1"/>
                    <a:pt x="1" y="863"/>
                    <a:pt x="513" y="1376"/>
                  </a:cubicBezTo>
                  <a:cubicBezTo>
                    <a:pt x="675" y="1541"/>
                    <a:pt x="876" y="1616"/>
                    <a:pt x="1074" y="1616"/>
                  </a:cubicBezTo>
                  <a:cubicBezTo>
                    <a:pt x="1487" y="1616"/>
                    <a:pt x="1888" y="1291"/>
                    <a:pt x="1888" y="801"/>
                  </a:cubicBezTo>
                  <a:cubicBezTo>
                    <a:pt x="1888" y="371"/>
                    <a:pt x="1537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549094" y="1216667"/>
              <a:ext cx="109194" cy="108321"/>
            </a:xfrm>
            <a:custGeom>
              <a:rect b="b" l="l" r="r" t="t"/>
              <a:pathLst>
                <a:path extrusionOk="0" h="1613" w="1626">
                  <a:moveTo>
                    <a:pt x="813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50"/>
                    <a:pt x="363" y="1612"/>
                    <a:pt x="813" y="1612"/>
                  </a:cubicBezTo>
                  <a:cubicBezTo>
                    <a:pt x="1263" y="1612"/>
                    <a:pt x="1625" y="1250"/>
                    <a:pt x="1625" y="812"/>
                  </a:cubicBezTo>
                  <a:cubicBezTo>
                    <a:pt x="1625" y="362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21397" y="1465073"/>
              <a:ext cx="290445" cy="45330"/>
            </a:xfrm>
            <a:custGeom>
              <a:rect b="b" l="l" r="r" t="t"/>
              <a:pathLst>
                <a:path extrusionOk="0" h="675" w="4325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590260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507995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426604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6" name="Google Shape;6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00" y="284298"/>
            <a:ext cx="1822199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7"/>
          <p:cNvSpPr txBox="1"/>
          <p:nvPr/>
        </p:nvSpPr>
        <p:spPr>
          <a:xfrm>
            <a:off x="722175" y="1751550"/>
            <a:ext cx="531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es una empresa de tecnología estadounidense con operación multinacional, cuyos intereses comerciales incluyen el comercio electrónico, para el que compran y almacenan el inventario, y se encargan de todo el proceso, desde fijar los precios hasta el envío, el servicio al cliente y las devoluciones.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Productos de Amazon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de Amazon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2322775" y="1174200"/>
            <a:ext cx="197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8"/>
          <p:cNvGrpSpPr/>
          <p:nvPr/>
        </p:nvGrpSpPr>
        <p:grpSpPr>
          <a:xfrm rot="3985830">
            <a:off x="3449288" y="858268"/>
            <a:ext cx="492265" cy="501040"/>
            <a:chOff x="926433" y="1997075"/>
            <a:chExt cx="331544" cy="337454"/>
          </a:xfrm>
        </p:grpSpPr>
        <p:sp>
          <p:nvSpPr>
            <p:cNvPr id="684" name="Google Shape;684;p38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8" name="Google Shape;6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0" y="284298"/>
            <a:ext cx="1822199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8"/>
          <p:cNvSpPr txBox="1"/>
          <p:nvPr/>
        </p:nvSpPr>
        <p:spPr>
          <a:xfrm>
            <a:off x="4251150" y="1712975"/>
            <a:ext cx="436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Validar o rechazar creencias basadas en el precio, descuento, calidad, reviews positivas y negativas, entre otras variables.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Creación de variables basadas en el manejo de variables categóricas o de textos extensos.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 dashboard útil para la toma de decisiones informada.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5312450" y="1289525"/>
            <a:ext cx="24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PROBLEMÁTICA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1" name="Google Shape;6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1477666"/>
            <a:ext cx="2785201" cy="234398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92" name="Google Shape;692;p38"/>
          <p:cNvGrpSpPr/>
          <p:nvPr/>
        </p:nvGrpSpPr>
        <p:grpSpPr>
          <a:xfrm rot="409782">
            <a:off x="3385832" y="3680715"/>
            <a:ext cx="699745" cy="475335"/>
            <a:chOff x="865994" y="1162943"/>
            <a:chExt cx="855219" cy="501043"/>
          </a:xfrm>
        </p:grpSpPr>
        <p:sp>
          <p:nvSpPr>
            <p:cNvPr id="693" name="Google Shape;693;p38"/>
            <p:cNvSpPr/>
            <p:nvPr/>
          </p:nvSpPr>
          <p:spPr>
            <a:xfrm>
              <a:off x="865994" y="1162943"/>
              <a:ext cx="855219" cy="501043"/>
            </a:xfrm>
            <a:custGeom>
              <a:rect b="b" l="l" r="r" t="t"/>
              <a:pathLst>
                <a:path extrusionOk="0" h="7461" w="12735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865994" y="1538876"/>
              <a:ext cx="855219" cy="58828"/>
            </a:xfrm>
            <a:custGeom>
              <a:rect b="b" l="l" r="r" t="t"/>
              <a:pathLst>
                <a:path extrusionOk="0" h="876" w="12735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921397" y="1216667"/>
              <a:ext cx="195623" cy="108321"/>
            </a:xfrm>
            <a:custGeom>
              <a:rect b="b" l="l" r="r" t="t"/>
              <a:pathLst>
                <a:path extrusionOk="0" h="1613" w="2913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1457629" y="1216599"/>
              <a:ext cx="126789" cy="108522"/>
            </a:xfrm>
            <a:custGeom>
              <a:rect b="b" l="l" r="r" t="t"/>
              <a:pathLst>
                <a:path extrusionOk="0" h="1616" w="1888">
                  <a:moveTo>
                    <a:pt x="1097" y="1"/>
                  </a:moveTo>
                  <a:cubicBezTo>
                    <a:pt x="1090" y="1"/>
                    <a:pt x="1083" y="1"/>
                    <a:pt x="1075" y="1"/>
                  </a:cubicBezTo>
                  <a:cubicBezTo>
                    <a:pt x="363" y="1"/>
                    <a:pt x="1" y="863"/>
                    <a:pt x="513" y="1376"/>
                  </a:cubicBezTo>
                  <a:cubicBezTo>
                    <a:pt x="675" y="1541"/>
                    <a:pt x="876" y="1616"/>
                    <a:pt x="1074" y="1616"/>
                  </a:cubicBezTo>
                  <a:cubicBezTo>
                    <a:pt x="1487" y="1616"/>
                    <a:pt x="1888" y="1291"/>
                    <a:pt x="1888" y="801"/>
                  </a:cubicBezTo>
                  <a:cubicBezTo>
                    <a:pt x="1888" y="371"/>
                    <a:pt x="1537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549094" y="1216667"/>
              <a:ext cx="109194" cy="108321"/>
            </a:xfrm>
            <a:custGeom>
              <a:rect b="b" l="l" r="r" t="t"/>
              <a:pathLst>
                <a:path extrusionOk="0" h="1613" w="1626">
                  <a:moveTo>
                    <a:pt x="813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50"/>
                    <a:pt x="363" y="1612"/>
                    <a:pt x="813" y="1612"/>
                  </a:cubicBezTo>
                  <a:cubicBezTo>
                    <a:pt x="1263" y="1612"/>
                    <a:pt x="1625" y="1250"/>
                    <a:pt x="1625" y="812"/>
                  </a:cubicBezTo>
                  <a:cubicBezTo>
                    <a:pt x="1625" y="362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921397" y="1465073"/>
              <a:ext cx="290445" cy="45330"/>
            </a:xfrm>
            <a:custGeom>
              <a:rect b="b" l="l" r="r" t="t"/>
              <a:pathLst>
                <a:path extrusionOk="0" h="675" w="4325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590260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07995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26604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/>
          <p:nvPr/>
        </p:nvSpPr>
        <p:spPr>
          <a:xfrm>
            <a:off x="1199375" y="815450"/>
            <a:ext cx="1822200" cy="372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9"/>
          <p:cNvSpPr txBox="1"/>
          <p:nvPr>
            <p:ph type="title"/>
          </p:nvPr>
        </p:nvSpPr>
        <p:spPr>
          <a:xfrm>
            <a:off x="3954799" y="886826"/>
            <a:ext cx="3319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1182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Productos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7585000" y="386825"/>
            <a:ext cx="1224600" cy="31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9" name="Google Shape;709;p39"/>
          <p:cNvSpPr txBox="1"/>
          <p:nvPr>
            <p:ph idx="2" type="title"/>
          </p:nvPr>
        </p:nvSpPr>
        <p:spPr>
          <a:xfrm>
            <a:off x="3076320" y="1665488"/>
            <a:ext cx="4209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Computers and Accessories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SubCategoria con mejor Rating</a:t>
            </a:r>
            <a:endParaRPr sz="13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0" name="Google Shape;7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125" y="13998"/>
            <a:ext cx="1822199" cy="91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39"/>
          <p:cNvGrpSpPr/>
          <p:nvPr/>
        </p:nvGrpSpPr>
        <p:grpSpPr>
          <a:xfrm flipH="1">
            <a:off x="4460712" y="222084"/>
            <a:ext cx="303131" cy="388578"/>
            <a:chOff x="926433" y="1997075"/>
            <a:chExt cx="331544" cy="337454"/>
          </a:xfrm>
        </p:grpSpPr>
        <p:sp>
          <p:nvSpPr>
            <p:cNvPr id="712" name="Google Shape;712;p39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9"/>
          <p:cNvSpPr txBox="1"/>
          <p:nvPr/>
        </p:nvSpPr>
        <p:spPr>
          <a:xfrm>
            <a:off x="3946850" y="2318400"/>
            <a:ext cx="340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basics high-speed HDMI cable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más vendido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7" name="Google Shape;7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417" y="2494308"/>
            <a:ext cx="980305" cy="36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425" y="4062353"/>
            <a:ext cx="591711" cy="51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4990" y="3259150"/>
            <a:ext cx="532609" cy="469516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9"/>
          <p:cNvSpPr txBox="1"/>
          <p:nvPr/>
        </p:nvSpPr>
        <p:spPr>
          <a:xfrm>
            <a:off x="3689635" y="3109160"/>
            <a:ext cx="366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basics wireless mouses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con mejor Rating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3062144" y="3757590"/>
            <a:ext cx="42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Hair Removers for Reusable Washing Machine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con peor Rating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2" name="Google Shape;722;p39"/>
          <p:cNvPicPr preferRelativeResize="0"/>
          <p:nvPr/>
        </p:nvPicPr>
        <p:blipFill rotWithShape="1">
          <a:blip r:embed="rId7">
            <a:alphaModFix/>
          </a:blip>
          <a:srcRect b="13104" l="68752" r="14506" t="23772"/>
          <a:stretch/>
        </p:blipFill>
        <p:spPr>
          <a:xfrm>
            <a:off x="1254400" y="869725"/>
            <a:ext cx="1705723" cy="3617749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9"/>
          <p:cNvSpPr txBox="1"/>
          <p:nvPr/>
        </p:nvSpPr>
        <p:spPr>
          <a:xfrm>
            <a:off x="752950" y="231750"/>
            <a:ext cx="590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HALLAZGOS IMPORTANTES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0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9" name="Google Shape;729;p40"/>
          <p:cNvGrpSpPr/>
          <p:nvPr/>
        </p:nvGrpSpPr>
        <p:grpSpPr>
          <a:xfrm rot="724879">
            <a:off x="8030768" y="453703"/>
            <a:ext cx="520812" cy="620241"/>
            <a:chOff x="6085197" y="1608975"/>
            <a:chExt cx="296453" cy="286425"/>
          </a:xfrm>
        </p:grpSpPr>
        <p:sp>
          <p:nvSpPr>
            <p:cNvPr id="730" name="Google Shape;730;p40"/>
            <p:cNvSpPr/>
            <p:nvPr/>
          </p:nvSpPr>
          <p:spPr>
            <a:xfrm>
              <a:off x="6227450" y="1611925"/>
              <a:ext cx="154200" cy="280850"/>
            </a:xfrm>
            <a:custGeom>
              <a:rect b="b" l="l" r="r" t="t"/>
              <a:pathLst>
                <a:path extrusionOk="0" h="11234" w="6168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152500" y="1611925"/>
              <a:ext cx="153875" cy="280850"/>
            </a:xfrm>
            <a:custGeom>
              <a:rect b="b" l="l" r="r" t="t"/>
              <a:pathLst>
                <a:path extrusionOk="0" h="11234" w="6155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085197" y="1608975"/>
              <a:ext cx="160075" cy="286425"/>
            </a:xfrm>
            <a:custGeom>
              <a:rect b="b" l="l" r="r" t="t"/>
              <a:pathLst>
                <a:path extrusionOk="0" h="11457" w="6403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3" name="Google Shape;7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75252"/>
            <a:ext cx="2054350" cy="10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0"/>
          <p:cNvPicPr preferRelativeResize="0"/>
          <p:nvPr/>
        </p:nvPicPr>
        <p:blipFill rotWithShape="1">
          <a:blip r:embed="rId4">
            <a:alphaModFix/>
          </a:blip>
          <a:srcRect b="6381" l="1851" r="2206" t="4619"/>
          <a:stretch/>
        </p:blipFill>
        <p:spPr>
          <a:xfrm>
            <a:off x="4766275" y="1121675"/>
            <a:ext cx="2783175" cy="109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5" name="Google Shape;735;p40"/>
          <p:cNvPicPr preferRelativeResize="0"/>
          <p:nvPr/>
        </p:nvPicPr>
        <p:blipFill rotWithShape="1">
          <a:blip r:embed="rId5">
            <a:alphaModFix/>
          </a:blip>
          <a:srcRect b="4982" l="2506" r="3251" t="7459"/>
          <a:stretch/>
        </p:blipFill>
        <p:spPr>
          <a:xfrm>
            <a:off x="6150175" y="2463900"/>
            <a:ext cx="2675525" cy="1027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6" name="Google Shape;736;p40"/>
          <p:cNvSpPr/>
          <p:nvPr/>
        </p:nvSpPr>
        <p:spPr>
          <a:xfrm>
            <a:off x="706825" y="4292150"/>
            <a:ext cx="7903500" cy="59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37" name="Google Shape;737;p40"/>
          <p:cNvPicPr preferRelativeResize="0"/>
          <p:nvPr/>
        </p:nvPicPr>
        <p:blipFill rotWithShape="1">
          <a:blip r:embed="rId6">
            <a:alphaModFix/>
          </a:blip>
          <a:srcRect b="4414" l="3192" r="4257" t="4569"/>
          <a:stretch/>
        </p:blipFill>
        <p:spPr>
          <a:xfrm>
            <a:off x="4843150" y="3769950"/>
            <a:ext cx="2675525" cy="117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8" name="Google Shape;738;p40"/>
          <p:cNvSpPr txBox="1"/>
          <p:nvPr/>
        </p:nvSpPr>
        <p:spPr>
          <a:xfrm>
            <a:off x="720000" y="1350625"/>
            <a:ext cx="37695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¿Los productos con mayores descuentos tienen una puntuación de revisión más alta?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¿Los productos con un sentimiento más positivo tienden a tener mejores puntuaciones?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¿El precio de los productos afecta el sentimiento expresado en las revisiones?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6552800" y="1489000"/>
            <a:ext cx="227400" cy="7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7010000" y="4156000"/>
            <a:ext cx="227400" cy="78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7772000" y="2784400"/>
            <a:ext cx="227400" cy="7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2" name="Google Shape;74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5200" y="2778600"/>
            <a:ext cx="546849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0"/>
          <p:cNvSpPr/>
          <p:nvPr/>
        </p:nvSpPr>
        <p:spPr>
          <a:xfrm rot="-5400000">
            <a:off x="5956375" y="3331000"/>
            <a:ext cx="169800" cy="242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40"/>
          <p:cNvSpPr/>
          <p:nvPr/>
        </p:nvSpPr>
        <p:spPr>
          <a:xfrm rot="-5400000">
            <a:off x="5681875" y="862300"/>
            <a:ext cx="169800" cy="2026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40"/>
          <p:cNvSpPr/>
          <p:nvPr/>
        </p:nvSpPr>
        <p:spPr>
          <a:xfrm rot="-5400000">
            <a:off x="6943925" y="2261200"/>
            <a:ext cx="277500" cy="186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6" name="Google Shape;74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7064" y="4111625"/>
            <a:ext cx="409275" cy="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8288" y="1450100"/>
            <a:ext cx="546849" cy="4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"/>
          <p:cNvSpPr txBox="1"/>
          <p:nvPr>
            <p:ph idx="1" type="body"/>
          </p:nvPr>
        </p:nvSpPr>
        <p:spPr>
          <a:xfrm>
            <a:off x="3290675" y="737938"/>
            <a:ext cx="51432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Los primeros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análisis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exploratorios no pueden ser determinantes para la validación 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hipótesis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 deben considerar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múltiples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factores para tomar decisiones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estratégicas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y que estas den resultados.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41"/>
          <p:cNvSpPr txBox="1"/>
          <p:nvPr>
            <p:ph idx="2" type="body"/>
          </p:nvPr>
        </p:nvSpPr>
        <p:spPr>
          <a:xfrm>
            <a:off x="3290675" y="2362175"/>
            <a:ext cx="51432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Implementar un sistema de monitoreo para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analizar el tono de las reseñas y evaluar si los clientes están expresando sentimientos positivos, negativos o neutros hacia los productos.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Utiliza el análisis de sentimientos para identificar patrones en las reseñas que sugieran problemas comunes o áreas de mejora.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Utiliza análisis de sentimientos para identificar tendencias emergentes en las reseñas.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1"/>
          <p:cNvSpPr txBox="1"/>
          <p:nvPr>
            <p:ph idx="3" type="subTitle"/>
          </p:nvPr>
        </p:nvSpPr>
        <p:spPr>
          <a:xfrm>
            <a:off x="3290675" y="356213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55" name="Google Shape;755;p41"/>
          <p:cNvSpPr txBox="1"/>
          <p:nvPr>
            <p:ph idx="4" type="subTitle"/>
          </p:nvPr>
        </p:nvSpPr>
        <p:spPr>
          <a:xfrm>
            <a:off x="3329125" y="2006273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grpSp>
        <p:nvGrpSpPr>
          <p:cNvPr id="756" name="Google Shape;756;p41"/>
          <p:cNvGrpSpPr/>
          <p:nvPr/>
        </p:nvGrpSpPr>
        <p:grpSpPr>
          <a:xfrm>
            <a:off x="1459764" y="1406873"/>
            <a:ext cx="1766164" cy="2998437"/>
            <a:chOff x="1352900" y="1539660"/>
            <a:chExt cx="1456149" cy="2472122"/>
          </a:xfrm>
        </p:grpSpPr>
        <p:sp>
          <p:nvSpPr>
            <p:cNvPr id="757" name="Google Shape;757;p41"/>
            <p:cNvSpPr/>
            <p:nvPr/>
          </p:nvSpPr>
          <p:spPr>
            <a:xfrm>
              <a:off x="1714344" y="2148226"/>
              <a:ext cx="421627" cy="563292"/>
            </a:xfrm>
            <a:custGeom>
              <a:rect b="b" l="l" r="r" t="t"/>
              <a:pathLst>
                <a:path extrusionOk="0" h="8199" w="6137">
                  <a:moveTo>
                    <a:pt x="2921" y="1"/>
                  </a:moveTo>
                  <a:cubicBezTo>
                    <a:pt x="2237" y="1"/>
                    <a:pt x="1570" y="248"/>
                    <a:pt x="1138" y="806"/>
                  </a:cubicBezTo>
                  <a:cubicBezTo>
                    <a:pt x="488" y="1644"/>
                    <a:pt x="450" y="2943"/>
                    <a:pt x="363" y="3956"/>
                  </a:cubicBezTo>
                  <a:cubicBezTo>
                    <a:pt x="276" y="5018"/>
                    <a:pt x="1" y="6530"/>
                    <a:pt x="863" y="7367"/>
                  </a:cubicBezTo>
                  <a:cubicBezTo>
                    <a:pt x="1454" y="7938"/>
                    <a:pt x="2323" y="8199"/>
                    <a:pt x="3190" y="8199"/>
                  </a:cubicBezTo>
                  <a:cubicBezTo>
                    <a:pt x="3916" y="8199"/>
                    <a:pt x="4641" y="8016"/>
                    <a:pt x="5199" y="7680"/>
                  </a:cubicBezTo>
                  <a:cubicBezTo>
                    <a:pt x="6086" y="7130"/>
                    <a:pt x="6136" y="6168"/>
                    <a:pt x="5949" y="5193"/>
                  </a:cubicBezTo>
                  <a:cubicBezTo>
                    <a:pt x="5837" y="4618"/>
                    <a:pt x="5662" y="4056"/>
                    <a:pt x="5599" y="3481"/>
                  </a:cubicBezTo>
                  <a:cubicBezTo>
                    <a:pt x="5512" y="2681"/>
                    <a:pt x="5649" y="1806"/>
                    <a:pt x="5224" y="1131"/>
                  </a:cubicBezTo>
                  <a:cubicBezTo>
                    <a:pt x="5137" y="1006"/>
                    <a:pt x="5037" y="894"/>
                    <a:pt x="4924" y="781"/>
                  </a:cubicBezTo>
                  <a:cubicBezTo>
                    <a:pt x="4418" y="288"/>
                    <a:pt x="3660" y="1"/>
                    <a:pt x="2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775283" y="1718698"/>
              <a:ext cx="223283" cy="196558"/>
            </a:xfrm>
            <a:custGeom>
              <a:rect b="b" l="l" r="r" t="t"/>
              <a:pathLst>
                <a:path extrusionOk="0" h="2861" w="3250">
                  <a:moveTo>
                    <a:pt x="1589" y="0"/>
                  </a:moveTo>
                  <a:cubicBezTo>
                    <a:pt x="970" y="0"/>
                    <a:pt x="340" y="360"/>
                    <a:pt x="113" y="1260"/>
                  </a:cubicBezTo>
                  <a:cubicBezTo>
                    <a:pt x="1" y="1610"/>
                    <a:pt x="38" y="1985"/>
                    <a:pt x="201" y="2310"/>
                  </a:cubicBezTo>
                  <a:cubicBezTo>
                    <a:pt x="432" y="2650"/>
                    <a:pt x="816" y="2860"/>
                    <a:pt x="1227" y="2860"/>
                  </a:cubicBezTo>
                  <a:cubicBezTo>
                    <a:pt x="1239" y="2860"/>
                    <a:pt x="1251" y="2860"/>
                    <a:pt x="1263" y="2860"/>
                  </a:cubicBezTo>
                  <a:cubicBezTo>
                    <a:pt x="1276" y="2860"/>
                    <a:pt x="1290" y="2860"/>
                    <a:pt x="1303" y="2860"/>
                  </a:cubicBezTo>
                  <a:cubicBezTo>
                    <a:pt x="1850" y="2860"/>
                    <a:pt x="2358" y="2612"/>
                    <a:pt x="2688" y="2185"/>
                  </a:cubicBezTo>
                  <a:cubicBezTo>
                    <a:pt x="3250" y="1472"/>
                    <a:pt x="3100" y="823"/>
                    <a:pt x="2675" y="410"/>
                  </a:cubicBezTo>
                  <a:cubicBezTo>
                    <a:pt x="2394" y="154"/>
                    <a:pt x="1994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022543" y="3377864"/>
              <a:ext cx="168390" cy="584109"/>
            </a:xfrm>
            <a:custGeom>
              <a:rect b="b" l="l" r="r" t="t"/>
              <a:pathLst>
                <a:path extrusionOk="0" h="8502" w="2451">
                  <a:moveTo>
                    <a:pt x="1491" y="1"/>
                  </a:moveTo>
                  <a:cubicBezTo>
                    <a:pt x="1376" y="1"/>
                    <a:pt x="1246" y="29"/>
                    <a:pt x="1101" y="91"/>
                  </a:cubicBezTo>
                  <a:cubicBezTo>
                    <a:pt x="63" y="554"/>
                    <a:pt x="1" y="1928"/>
                    <a:pt x="63" y="2878"/>
                  </a:cubicBezTo>
                  <a:cubicBezTo>
                    <a:pt x="163" y="4290"/>
                    <a:pt x="538" y="5702"/>
                    <a:pt x="913" y="7052"/>
                  </a:cubicBezTo>
                  <a:cubicBezTo>
                    <a:pt x="1076" y="7639"/>
                    <a:pt x="1238" y="8177"/>
                    <a:pt x="1763" y="8502"/>
                  </a:cubicBezTo>
                  <a:cubicBezTo>
                    <a:pt x="1763" y="8502"/>
                    <a:pt x="1763" y="8502"/>
                    <a:pt x="1764" y="8502"/>
                  </a:cubicBezTo>
                  <a:cubicBezTo>
                    <a:pt x="1842" y="8502"/>
                    <a:pt x="2438" y="3201"/>
                    <a:pt x="2438" y="2716"/>
                  </a:cubicBezTo>
                  <a:cubicBezTo>
                    <a:pt x="2450" y="2178"/>
                    <a:pt x="2413" y="1641"/>
                    <a:pt x="2338" y="1116"/>
                  </a:cubicBezTo>
                  <a:cubicBezTo>
                    <a:pt x="2216" y="509"/>
                    <a:pt x="1981" y="1"/>
                    <a:pt x="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016566" y="3374497"/>
              <a:ext cx="177802" cy="590910"/>
            </a:xfrm>
            <a:custGeom>
              <a:rect b="b" l="l" r="r" t="t"/>
              <a:pathLst>
                <a:path extrusionOk="0" h="8601" w="2588">
                  <a:moveTo>
                    <a:pt x="1588" y="103"/>
                  </a:moveTo>
                  <a:cubicBezTo>
                    <a:pt x="1675" y="103"/>
                    <a:pt x="1775" y="115"/>
                    <a:pt x="1850" y="165"/>
                  </a:cubicBezTo>
                  <a:cubicBezTo>
                    <a:pt x="2100" y="290"/>
                    <a:pt x="2275" y="628"/>
                    <a:pt x="2375" y="1165"/>
                  </a:cubicBezTo>
                  <a:cubicBezTo>
                    <a:pt x="2462" y="1702"/>
                    <a:pt x="2500" y="2227"/>
                    <a:pt x="2487" y="2765"/>
                  </a:cubicBezTo>
                  <a:cubicBezTo>
                    <a:pt x="2475" y="3252"/>
                    <a:pt x="1950" y="7901"/>
                    <a:pt x="1837" y="8463"/>
                  </a:cubicBezTo>
                  <a:cubicBezTo>
                    <a:pt x="1338" y="8151"/>
                    <a:pt x="1188" y="7613"/>
                    <a:pt x="1050" y="7101"/>
                  </a:cubicBezTo>
                  <a:cubicBezTo>
                    <a:pt x="700" y="5814"/>
                    <a:pt x="300" y="4377"/>
                    <a:pt x="200" y="2927"/>
                  </a:cubicBezTo>
                  <a:cubicBezTo>
                    <a:pt x="100" y="1428"/>
                    <a:pt x="425" y="540"/>
                    <a:pt x="1213" y="190"/>
                  </a:cubicBezTo>
                  <a:cubicBezTo>
                    <a:pt x="1325" y="140"/>
                    <a:pt x="1463" y="103"/>
                    <a:pt x="1588" y="103"/>
                  </a:cubicBezTo>
                  <a:close/>
                  <a:moveTo>
                    <a:pt x="1560" y="1"/>
                  </a:moveTo>
                  <a:cubicBezTo>
                    <a:pt x="1429" y="1"/>
                    <a:pt x="1296" y="35"/>
                    <a:pt x="1175" y="103"/>
                  </a:cubicBezTo>
                  <a:cubicBezTo>
                    <a:pt x="350" y="465"/>
                    <a:pt x="0" y="1390"/>
                    <a:pt x="100" y="2940"/>
                  </a:cubicBezTo>
                  <a:cubicBezTo>
                    <a:pt x="200" y="4389"/>
                    <a:pt x="600" y="5839"/>
                    <a:pt x="950" y="7126"/>
                  </a:cubicBezTo>
                  <a:cubicBezTo>
                    <a:pt x="1113" y="7676"/>
                    <a:pt x="1263" y="8251"/>
                    <a:pt x="1825" y="8588"/>
                  </a:cubicBezTo>
                  <a:lnTo>
                    <a:pt x="1850" y="8601"/>
                  </a:lnTo>
                  <a:lnTo>
                    <a:pt x="1875" y="8588"/>
                  </a:lnTo>
                  <a:cubicBezTo>
                    <a:pt x="1912" y="8576"/>
                    <a:pt x="1950" y="8551"/>
                    <a:pt x="2262" y="5826"/>
                  </a:cubicBezTo>
                  <a:cubicBezTo>
                    <a:pt x="2425" y="4502"/>
                    <a:pt x="2575" y="3015"/>
                    <a:pt x="2575" y="2765"/>
                  </a:cubicBezTo>
                  <a:cubicBezTo>
                    <a:pt x="2587" y="2227"/>
                    <a:pt x="2550" y="1690"/>
                    <a:pt x="2475" y="1153"/>
                  </a:cubicBezTo>
                  <a:cubicBezTo>
                    <a:pt x="2362" y="578"/>
                    <a:pt x="2175" y="215"/>
                    <a:pt x="1887" y="78"/>
                  </a:cubicBezTo>
                  <a:cubicBezTo>
                    <a:pt x="1784" y="26"/>
                    <a:pt x="167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586420" y="3489849"/>
              <a:ext cx="175191" cy="486070"/>
            </a:xfrm>
            <a:custGeom>
              <a:rect b="b" l="l" r="r" t="t"/>
              <a:pathLst>
                <a:path extrusionOk="0" h="7075" w="2550">
                  <a:moveTo>
                    <a:pt x="1110" y="0"/>
                  </a:moveTo>
                  <a:cubicBezTo>
                    <a:pt x="844" y="0"/>
                    <a:pt x="597" y="135"/>
                    <a:pt x="438" y="448"/>
                  </a:cubicBezTo>
                  <a:cubicBezTo>
                    <a:pt x="1" y="1273"/>
                    <a:pt x="263" y="3185"/>
                    <a:pt x="263" y="4110"/>
                  </a:cubicBezTo>
                  <a:cubicBezTo>
                    <a:pt x="263" y="4997"/>
                    <a:pt x="288" y="5872"/>
                    <a:pt x="350" y="6747"/>
                  </a:cubicBezTo>
                  <a:cubicBezTo>
                    <a:pt x="350" y="6822"/>
                    <a:pt x="338" y="7047"/>
                    <a:pt x="438" y="7072"/>
                  </a:cubicBezTo>
                  <a:cubicBezTo>
                    <a:pt x="442" y="7073"/>
                    <a:pt x="446" y="7074"/>
                    <a:pt x="451" y="7074"/>
                  </a:cubicBezTo>
                  <a:cubicBezTo>
                    <a:pt x="552" y="7074"/>
                    <a:pt x="828" y="6719"/>
                    <a:pt x="875" y="6659"/>
                  </a:cubicBezTo>
                  <a:cubicBezTo>
                    <a:pt x="1725" y="5472"/>
                    <a:pt x="2425" y="3910"/>
                    <a:pt x="2512" y="2435"/>
                  </a:cubicBezTo>
                  <a:cubicBezTo>
                    <a:pt x="2550" y="1823"/>
                    <a:pt x="2487" y="1186"/>
                    <a:pt x="2163" y="686"/>
                  </a:cubicBezTo>
                  <a:cubicBezTo>
                    <a:pt x="2138" y="636"/>
                    <a:pt x="2113" y="598"/>
                    <a:pt x="2075" y="561"/>
                  </a:cubicBezTo>
                  <a:cubicBezTo>
                    <a:pt x="1816" y="218"/>
                    <a:pt x="1448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1590748" y="3486826"/>
              <a:ext cx="175191" cy="493215"/>
            </a:xfrm>
            <a:custGeom>
              <a:rect b="b" l="l" r="r" t="t"/>
              <a:pathLst>
                <a:path extrusionOk="0" h="7179" w="2550">
                  <a:moveTo>
                    <a:pt x="1037" y="92"/>
                  </a:moveTo>
                  <a:cubicBezTo>
                    <a:pt x="1412" y="130"/>
                    <a:pt x="1762" y="330"/>
                    <a:pt x="1975" y="642"/>
                  </a:cubicBezTo>
                  <a:cubicBezTo>
                    <a:pt x="2000" y="680"/>
                    <a:pt x="2037" y="717"/>
                    <a:pt x="2062" y="767"/>
                  </a:cubicBezTo>
                  <a:cubicBezTo>
                    <a:pt x="2337" y="1192"/>
                    <a:pt x="2449" y="1754"/>
                    <a:pt x="2399" y="2479"/>
                  </a:cubicBezTo>
                  <a:cubicBezTo>
                    <a:pt x="2312" y="3829"/>
                    <a:pt x="1725" y="5366"/>
                    <a:pt x="762" y="6678"/>
                  </a:cubicBezTo>
                  <a:cubicBezTo>
                    <a:pt x="662" y="6841"/>
                    <a:pt x="537" y="6978"/>
                    <a:pt x="387" y="7078"/>
                  </a:cubicBezTo>
                  <a:cubicBezTo>
                    <a:pt x="362" y="7078"/>
                    <a:pt x="337" y="6991"/>
                    <a:pt x="337" y="6841"/>
                  </a:cubicBezTo>
                  <a:lnTo>
                    <a:pt x="337" y="6791"/>
                  </a:lnTo>
                  <a:cubicBezTo>
                    <a:pt x="275" y="5916"/>
                    <a:pt x="250" y="5041"/>
                    <a:pt x="250" y="4166"/>
                  </a:cubicBezTo>
                  <a:cubicBezTo>
                    <a:pt x="250" y="3929"/>
                    <a:pt x="237" y="3629"/>
                    <a:pt x="213" y="3317"/>
                  </a:cubicBezTo>
                  <a:cubicBezTo>
                    <a:pt x="163" y="2342"/>
                    <a:pt x="100" y="1117"/>
                    <a:pt x="412" y="505"/>
                  </a:cubicBezTo>
                  <a:cubicBezTo>
                    <a:pt x="512" y="280"/>
                    <a:pt x="725" y="117"/>
                    <a:pt x="975" y="92"/>
                  </a:cubicBezTo>
                  <a:close/>
                  <a:moveTo>
                    <a:pt x="1054" y="1"/>
                  </a:moveTo>
                  <a:cubicBezTo>
                    <a:pt x="1028" y="1"/>
                    <a:pt x="1001" y="2"/>
                    <a:pt x="975" y="5"/>
                  </a:cubicBezTo>
                  <a:cubicBezTo>
                    <a:pt x="687" y="30"/>
                    <a:pt x="437" y="205"/>
                    <a:pt x="325" y="467"/>
                  </a:cubicBezTo>
                  <a:cubicBezTo>
                    <a:pt x="0" y="1105"/>
                    <a:pt x="63" y="2342"/>
                    <a:pt x="113" y="3329"/>
                  </a:cubicBezTo>
                  <a:cubicBezTo>
                    <a:pt x="138" y="3641"/>
                    <a:pt x="150" y="3929"/>
                    <a:pt x="150" y="4166"/>
                  </a:cubicBezTo>
                  <a:cubicBezTo>
                    <a:pt x="150" y="5041"/>
                    <a:pt x="175" y="5928"/>
                    <a:pt x="237" y="6791"/>
                  </a:cubicBezTo>
                  <a:cubicBezTo>
                    <a:pt x="237" y="6816"/>
                    <a:pt x="237" y="6828"/>
                    <a:pt x="237" y="6841"/>
                  </a:cubicBezTo>
                  <a:cubicBezTo>
                    <a:pt x="237" y="6966"/>
                    <a:pt x="237" y="7141"/>
                    <a:pt x="350" y="7178"/>
                  </a:cubicBezTo>
                  <a:lnTo>
                    <a:pt x="375" y="7178"/>
                  </a:lnTo>
                  <a:cubicBezTo>
                    <a:pt x="525" y="7178"/>
                    <a:pt x="787" y="6816"/>
                    <a:pt x="850" y="6741"/>
                  </a:cubicBezTo>
                  <a:cubicBezTo>
                    <a:pt x="1812" y="5403"/>
                    <a:pt x="2412" y="3854"/>
                    <a:pt x="2499" y="2479"/>
                  </a:cubicBezTo>
                  <a:cubicBezTo>
                    <a:pt x="2549" y="1729"/>
                    <a:pt x="2437" y="1142"/>
                    <a:pt x="2149" y="705"/>
                  </a:cubicBezTo>
                  <a:cubicBezTo>
                    <a:pt x="2112" y="655"/>
                    <a:pt x="2087" y="617"/>
                    <a:pt x="2062" y="580"/>
                  </a:cubicBezTo>
                  <a:cubicBezTo>
                    <a:pt x="1772" y="220"/>
                    <a:pt x="1396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533175" y="2396792"/>
              <a:ext cx="736697" cy="1372195"/>
            </a:xfrm>
            <a:custGeom>
              <a:rect b="b" l="l" r="r" t="t"/>
              <a:pathLst>
                <a:path extrusionOk="0" h="19973" w="10723">
                  <a:moveTo>
                    <a:pt x="2950" y="0"/>
                  </a:moveTo>
                  <a:lnTo>
                    <a:pt x="2950" y="0"/>
                  </a:lnTo>
                  <a:cubicBezTo>
                    <a:pt x="2951" y="0"/>
                    <a:pt x="2951" y="1"/>
                    <a:pt x="2952" y="1"/>
                  </a:cubicBezTo>
                  <a:lnTo>
                    <a:pt x="2952" y="1"/>
                  </a:lnTo>
                  <a:cubicBezTo>
                    <a:pt x="2951" y="0"/>
                    <a:pt x="2951" y="0"/>
                    <a:pt x="2950" y="0"/>
                  </a:cubicBezTo>
                  <a:close/>
                  <a:moveTo>
                    <a:pt x="2952" y="1"/>
                  </a:moveTo>
                  <a:cubicBezTo>
                    <a:pt x="2963" y="6"/>
                    <a:pt x="2963" y="55"/>
                    <a:pt x="2963" y="138"/>
                  </a:cubicBezTo>
                  <a:cubicBezTo>
                    <a:pt x="2838" y="200"/>
                    <a:pt x="2738" y="288"/>
                    <a:pt x="2675" y="400"/>
                  </a:cubicBezTo>
                  <a:cubicBezTo>
                    <a:pt x="2225" y="1000"/>
                    <a:pt x="1850" y="1650"/>
                    <a:pt x="1550" y="2350"/>
                  </a:cubicBezTo>
                  <a:cubicBezTo>
                    <a:pt x="226" y="5349"/>
                    <a:pt x="338" y="8810"/>
                    <a:pt x="276" y="12084"/>
                  </a:cubicBezTo>
                  <a:cubicBezTo>
                    <a:pt x="213" y="14646"/>
                    <a:pt x="163" y="17208"/>
                    <a:pt x="1" y="19757"/>
                  </a:cubicBezTo>
                  <a:cubicBezTo>
                    <a:pt x="1126" y="19804"/>
                    <a:pt x="2251" y="19972"/>
                    <a:pt x="3377" y="19972"/>
                  </a:cubicBezTo>
                  <a:cubicBezTo>
                    <a:pt x="3451" y="19972"/>
                    <a:pt x="3525" y="19971"/>
                    <a:pt x="3600" y="19970"/>
                  </a:cubicBezTo>
                  <a:cubicBezTo>
                    <a:pt x="3837" y="17433"/>
                    <a:pt x="4225" y="14909"/>
                    <a:pt x="4450" y="12372"/>
                  </a:cubicBezTo>
                  <a:cubicBezTo>
                    <a:pt x="4575" y="11010"/>
                    <a:pt x="4550" y="9635"/>
                    <a:pt x="4687" y="8273"/>
                  </a:cubicBezTo>
                  <a:cubicBezTo>
                    <a:pt x="4762" y="7436"/>
                    <a:pt x="4837" y="6523"/>
                    <a:pt x="4974" y="5686"/>
                  </a:cubicBezTo>
                  <a:cubicBezTo>
                    <a:pt x="4987" y="5624"/>
                    <a:pt x="5037" y="5586"/>
                    <a:pt x="5099" y="5586"/>
                  </a:cubicBezTo>
                  <a:cubicBezTo>
                    <a:pt x="5249" y="5586"/>
                    <a:pt x="5455" y="5542"/>
                    <a:pt x="5617" y="5542"/>
                  </a:cubicBezTo>
                  <a:cubicBezTo>
                    <a:pt x="5752" y="5542"/>
                    <a:pt x="5857" y="5573"/>
                    <a:pt x="5874" y="5686"/>
                  </a:cubicBezTo>
                  <a:cubicBezTo>
                    <a:pt x="5949" y="6199"/>
                    <a:pt x="5999" y="6711"/>
                    <a:pt x="6012" y="7223"/>
                  </a:cubicBezTo>
                  <a:cubicBezTo>
                    <a:pt x="6062" y="8123"/>
                    <a:pt x="6087" y="9035"/>
                    <a:pt x="6149" y="9948"/>
                  </a:cubicBezTo>
                  <a:cubicBezTo>
                    <a:pt x="6187" y="10497"/>
                    <a:pt x="6487" y="15259"/>
                    <a:pt x="6774" y="18008"/>
                  </a:cubicBezTo>
                  <a:cubicBezTo>
                    <a:pt x="6898" y="19149"/>
                    <a:pt x="7010" y="19957"/>
                    <a:pt x="7121" y="19957"/>
                  </a:cubicBezTo>
                  <a:cubicBezTo>
                    <a:pt x="7122" y="19957"/>
                    <a:pt x="7123" y="19957"/>
                    <a:pt x="7124" y="19957"/>
                  </a:cubicBezTo>
                  <a:cubicBezTo>
                    <a:pt x="8336" y="19932"/>
                    <a:pt x="9548" y="19745"/>
                    <a:pt x="10723" y="19395"/>
                  </a:cubicBezTo>
                  <a:cubicBezTo>
                    <a:pt x="10561" y="19383"/>
                    <a:pt x="10561" y="12772"/>
                    <a:pt x="10548" y="12322"/>
                  </a:cubicBezTo>
                  <a:cubicBezTo>
                    <a:pt x="10461" y="10197"/>
                    <a:pt x="10211" y="8236"/>
                    <a:pt x="10098" y="6124"/>
                  </a:cubicBezTo>
                  <a:cubicBezTo>
                    <a:pt x="10023" y="4799"/>
                    <a:pt x="9786" y="3487"/>
                    <a:pt x="9373" y="2225"/>
                  </a:cubicBezTo>
                  <a:cubicBezTo>
                    <a:pt x="9136" y="1475"/>
                    <a:pt x="8636" y="750"/>
                    <a:pt x="8286" y="50"/>
                  </a:cubicBezTo>
                  <a:lnTo>
                    <a:pt x="4362" y="50"/>
                  </a:lnTo>
                  <a:cubicBezTo>
                    <a:pt x="4125" y="50"/>
                    <a:pt x="3871" y="68"/>
                    <a:pt x="3618" y="68"/>
                  </a:cubicBezTo>
                  <a:cubicBezTo>
                    <a:pt x="3391" y="68"/>
                    <a:pt x="3165" y="54"/>
                    <a:pt x="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086093" y="1880905"/>
              <a:ext cx="719521" cy="358627"/>
            </a:xfrm>
            <a:custGeom>
              <a:rect b="b" l="l" r="r" t="t"/>
              <a:pathLst>
                <a:path extrusionOk="0" h="5220" w="10473">
                  <a:moveTo>
                    <a:pt x="10397" y="0"/>
                  </a:moveTo>
                  <a:cubicBezTo>
                    <a:pt x="10353" y="0"/>
                    <a:pt x="10300" y="16"/>
                    <a:pt x="10260" y="36"/>
                  </a:cubicBezTo>
                  <a:cubicBezTo>
                    <a:pt x="9336" y="561"/>
                    <a:pt x="8411" y="1098"/>
                    <a:pt x="7524" y="1698"/>
                  </a:cubicBezTo>
                  <a:cubicBezTo>
                    <a:pt x="6736" y="2211"/>
                    <a:pt x="5799" y="2711"/>
                    <a:pt x="4862" y="2786"/>
                  </a:cubicBezTo>
                  <a:cubicBezTo>
                    <a:pt x="4560" y="2817"/>
                    <a:pt x="4255" y="2833"/>
                    <a:pt x="3951" y="2833"/>
                  </a:cubicBezTo>
                  <a:cubicBezTo>
                    <a:pt x="3173" y="2833"/>
                    <a:pt x="2392" y="2730"/>
                    <a:pt x="1638" y="2523"/>
                  </a:cubicBezTo>
                  <a:cubicBezTo>
                    <a:pt x="1450" y="2473"/>
                    <a:pt x="1204" y="2422"/>
                    <a:pt x="970" y="2422"/>
                  </a:cubicBezTo>
                  <a:cubicBezTo>
                    <a:pt x="798" y="2422"/>
                    <a:pt x="633" y="2449"/>
                    <a:pt x="501" y="2523"/>
                  </a:cubicBezTo>
                  <a:cubicBezTo>
                    <a:pt x="176" y="2686"/>
                    <a:pt x="13" y="3185"/>
                    <a:pt x="1" y="3510"/>
                  </a:cubicBezTo>
                  <a:cubicBezTo>
                    <a:pt x="1" y="3948"/>
                    <a:pt x="188" y="4360"/>
                    <a:pt x="538" y="4623"/>
                  </a:cubicBezTo>
                  <a:cubicBezTo>
                    <a:pt x="775" y="4785"/>
                    <a:pt x="1050" y="4910"/>
                    <a:pt x="1350" y="4972"/>
                  </a:cubicBezTo>
                  <a:cubicBezTo>
                    <a:pt x="1966" y="5139"/>
                    <a:pt x="2599" y="5219"/>
                    <a:pt x="3242" y="5219"/>
                  </a:cubicBezTo>
                  <a:cubicBezTo>
                    <a:pt x="3369" y="5219"/>
                    <a:pt x="3497" y="5216"/>
                    <a:pt x="3625" y="5210"/>
                  </a:cubicBezTo>
                  <a:cubicBezTo>
                    <a:pt x="5549" y="5097"/>
                    <a:pt x="7149" y="4085"/>
                    <a:pt x="8323" y="2598"/>
                  </a:cubicBezTo>
                  <a:cubicBezTo>
                    <a:pt x="8561" y="2248"/>
                    <a:pt x="8861" y="1961"/>
                    <a:pt x="9211" y="1748"/>
                  </a:cubicBezTo>
                  <a:cubicBezTo>
                    <a:pt x="9461" y="1611"/>
                    <a:pt x="9898" y="1511"/>
                    <a:pt x="10023" y="1223"/>
                  </a:cubicBezTo>
                  <a:cubicBezTo>
                    <a:pt x="10093" y="1033"/>
                    <a:pt x="9971" y="738"/>
                    <a:pt x="9778" y="738"/>
                  </a:cubicBezTo>
                  <a:cubicBezTo>
                    <a:pt x="9732" y="738"/>
                    <a:pt x="9682" y="755"/>
                    <a:pt x="9631" y="793"/>
                  </a:cubicBezTo>
                  <a:lnTo>
                    <a:pt x="9631" y="793"/>
                  </a:lnTo>
                  <a:lnTo>
                    <a:pt x="10335" y="261"/>
                  </a:lnTo>
                  <a:cubicBezTo>
                    <a:pt x="10385" y="224"/>
                    <a:pt x="10435" y="174"/>
                    <a:pt x="10460" y="111"/>
                  </a:cubicBezTo>
                  <a:cubicBezTo>
                    <a:pt x="10473" y="99"/>
                    <a:pt x="10473" y="74"/>
                    <a:pt x="10473" y="49"/>
                  </a:cubicBezTo>
                  <a:cubicBezTo>
                    <a:pt x="10467" y="13"/>
                    <a:pt x="10436" y="0"/>
                    <a:pt x="10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082658" y="1876439"/>
              <a:ext cx="726392" cy="366734"/>
            </a:xfrm>
            <a:custGeom>
              <a:rect b="b" l="l" r="r" t="t"/>
              <a:pathLst>
                <a:path extrusionOk="0" h="5338" w="10573">
                  <a:moveTo>
                    <a:pt x="10448" y="114"/>
                  </a:moveTo>
                  <a:cubicBezTo>
                    <a:pt x="10460" y="114"/>
                    <a:pt x="10460" y="126"/>
                    <a:pt x="10460" y="126"/>
                  </a:cubicBezTo>
                  <a:cubicBezTo>
                    <a:pt x="10460" y="139"/>
                    <a:pt x="10460" y="151"/>
                    <a:pt x="10460" y="164"/>
                  </a:cubicBezTo>
                  <a:cubicBezTo>
                    <a:pt x="10435" y="214"/>
                    <a:pt x="10398" y="251"/>
                    <a:pt x="10348" y="289"/>
                  </a:cubicBezTo>
                  <a:lnTo>
                    <a:pt x="9636" y="826"/>
                  </a:lnTo>
                  <a:lnTo>
                    <a:pt x="9698" y="914"/>
                  </a:lnTo>
                  <a:cubicBezTo>
                    <a:pt x="9735" y="877"/>
                    <a:pt x="9779" y="858"/>
                    <a:pt x="9825" y="858"/>
                  </a:cubicBezTo>
                  <a:cubicBezTo>
                    <a:pt x="9858" y="858"/>
                    <a:pt x="9892" y="868"/>
                    <a:pt x="9923" y="889"/>
                  </a:cubicBezTo>
                  <a:cubicBezTo>
                    <a:pt x="10023" y="989"/>
                    <a:pt x="10061" y="1138"/>
                    <a:pt x="10023" y="1263"/>
                  </a:cubicBezTo>
                  <a:cubicBezTo>
                    <a:pt x="9936" y="1463"/>
                    <a:pt x="9686" y="1563"/>
                    <a:pt x="9461" y="1663"/>
                  </a:cubicBezTo>
                  <a:cubicBezTo>
                    <a:pt x="9386" y="1701"/>
                    <a:pt x="9298" y="1726"/>
                    <a:pt x="9236" y="1763"/>
                  </a:cubicBezTo>
                  <a:cubicBezTo>
                    <a:pt x="8873" y="1988"/>
                    <a:pt x="8561" y="2276"/>
                    <a:pt x="8324" y="2626"/>
                  </a:cubicBezTo>
                  <a:cubicBezTo>
                    <a:pt x="7074" y="4225"/>
                    <a:pt x="5462" y="5125"/>
                    <a:pt x="3675" y="5225"/>
                  </a:cubicBezTo>
                  <a:cubicBezTo>
                    <a:pt x="3549" y="5231"/>
                    <a:pt x="3423" y="5234"/>
                    <a:pt x="3297" y="5234"/>
                  </a:cubicBezTo>
                  <a:cubicBezTo>
                    <a:pt x="2661" y="5234"/>
                    <a:pt x="2028" y="5154"/>
                    <a:pt x="1413" y="4987"/>
                  </a:cubicBezTo>
                  <a:cubicBezTo>
                    <a:pt x="1125" y="4925"/>
                    <a:pt x="863" y="4812"/>
                    <a:pt x="613" y="4650"/>
                  </a:cubicBezTo>
                  <a:cubicBezTo>
                    <a:pt x="288" y="4388"/>
                    <a:pt x="101" y="4000"/>
                    <a:pt x="101" y="3588"/>
                  </a:cubicBezTo>
                  <a:cubicBezTo>
                    <a:pt x="101" y="3288"/>
                    <a:pt x="263" y="2788"/>
                    <a:pt x="576" y="2626"/>
                  </a:cubicBezTo>
                  <a:cubicBezTo>
                    <a:pt x="713" y="2563"/>
                    <a:pt x="863" y="2526"/>
                    <a:pt x="1013" y="2526"/>
                  </a:cubicBezTo>
                  <a:cubicBezTo>
                    <a:pt x="1238" y="2538"/>
                    <a:pt x="1463" y="2576"/>
                    <a:pt x="1675" y="2638"/>
                  </a:cubicBezTo>
                  <a:cubicBezTo>
                    <a:pt x="2430" y="2845"/>
                    <a:pt x="3210" y="2948"/>
                    <a:pt x="3993" y="2948"/>
                  </a:cubicBezTo>
                  <a:cubicBezTo>
                    <a:pt x="4299" y="2948"/>
                    <a:pt x="4606" y="2932"/>
                    <a:pt x="4912" y="2900"/>
                  </a:cubicBezTo>
                  <a:cubicBezTo>
                    <a:pt x="5712" y="2838"/>
                    <a:pt x="6574" y="2476"/>
                    <a:pt x="7586" y="1801"/>
                  </a:cubicBezTo>
                  <a:cubicBezTo>
                    <a:pt x="8486" y="1188"/>
                    <a:pt x="9436" y="651"/>
                    <a:pt x="10323" y="139"/>
                  </a:cubicBezTo>
                  <a:cubicBezTo>
                    <a:pt x="10360" y="114"/>
                    <a:pt x="10410" y="114"/>
                    <a:pt x="10448" y="114"/>
                  </a:cubicBezTo>
                  <a:close/>
                  <a:moveTo>
                    <a:pt x="10419" y="1"/>
                  </a:moveTo>
                  <a:cubicBezTo>
                    <a:pt x="10371" y="1"/>
                    <a:pt x="10326" y="15"/>
                    <a:pt x="10285" y="39"/>
                  </a:cubicBezTo>
                  <a:cubicBezTo>
                    <a:pt x="9398" y="539"/>
                    <a:pt x="8448" y="1088"/>
                    <a:pt x="7536" y="1701"/>
                  </a:cubicBezTo>
                  <a:cubicBezTo>
                    <a:pt x="6549" y="2376"/>
                    <a:pt x="5687" y="2726"/>
                    <a:pt x="4912" y="2801"/>
                  </a:cubicBezTo>
                  <a:cubicBezTo>
                    <a:pt x="4610" y="2832"/>
                    <a:pt x="4306" y="2848"/>
                    <a:pt x="4004" y="2848"/>
                  </a:cubicBezTo>
                  <a:cubicBezTo>
                    <a:pt x="3230" y="2848"/>
                    <a:pt x="2458" y="2745"/>
                    <a:pt x="1713" y="2538"/>
                  </a:cubicBezTo>
                  <a:cubicBezTo>
                    <a:pt x="1511" y="2488"/>
                    <a:pt x="1255" y="2437"/>
                    <a:pt x="1012" y="2437"/>
                  </a:cubicBezTo>
                  <a:cubicBezTo>
                    <a:pt x="834" y="2437"/>
                    <a:pt x="663" y="2464"/>
                    <a:pt x="526" y="2538"/>
                  </a:cubicBezTo>
                  <a:cubicBezTo>
                    <a:pt x="201" y="2713"/>
                    <a:pt x="13" y="3200"/>
                    <a:pt x="1" y="3575"/>
                  </a:cubicBezTo>
                  <a:cubicBezTo>
                    <a:pt x="1" y="4025"/>
                    <a:pt x="201" y="4450"/>
                    <a:pt x="551" y="4725"/>
                  </a:cubicBezTo>
                  <a:cubicBezTo>
                    <a:pt x="800" y="4900"/>
                    <a:pt x="1088" y="5025"/>
                    <a:pt x="1388" y="5087"/>
                  </a:cubicBezTo>
                  <a:cubicBezTo>
                    <a:pt x="2000" y="5250"/>
                    <a:pt x="2637" y="5337"/>
                    <a:pt x="3275" y="5337"/>
                  </a:cubicBezTo>
                  <a:cubicBezTo>
                    <a:pt x="3412" y="5337"/>
                    <a:pt x="3537" y="5337"/>
                    <a:pt x="3662" y="5300"/>
                  </a:cubicBezTo>
                  <a:cubicBezTo>
                    <a:pt x="5487" y="5200"/>
                    <a:pt x="7124" y="4288"/>
                    <a:pt x="8398" y="2663"/>
                  </a:cubicBezTo>
                  <a:cubicBezTo>
                    <a:pt x="8623" y="2338"/>
                    <a:pt x="8923" y="2051"/>
                    <a:pt x="9273" y="1838"/>
                  </a:cubicBezTo>
                  <a:cubicBezTo>
                    <a:pt x="9336" y="1801"/>
                    <a:pt x="9411" y="1763"/>
                    <a:pt x="9498" y="1738"/>
                  </a:cubicBezTo>
                  <a:cubicBezTo>
                    <a:pt x="9736" y="1638"/>
                    <a:pt x="10011" y="1526"/>
                    <a:pt x="10111" y="1288"/>
                  </a:cubicBezTo>
                  <a:cubicBezTo>
                    <a:pt x="10161" y="1113"/>
                    <a:pt x="10111" y="914"/>
                    <a:pt x="9973" y="789"/>
                  </a:cubicBezTo>
                  <a:cubicBezTo>
                    <a:pt x="9948" y="764"/>
                    <a:pt x="9911" y="751"/>
                    <a:pt x="9873" y="751"/>
                  </a:cubicBezTo>
                  <a:lnTo>
                    <a:pt x="10398" y="339"/>
                  </a:lnTo>
                  <a:cubicBezTo>
                    <a:pt x="10460" y="301"/>
                    <a:pt x="10510" y="251"/>
                    <a:pt x="10560" y="189"/>
                  </a:cubicBezTo>
                  <a:cubicBezTo>
                    <a:pt x="10573" y="151"/>
                    <a:pt x="10573" y="126"/>
                    <a:pt x="10573" y="89"/>
                  </a:cubicBezTo>
                  <a:cubicBezTo>
                    <a:pt x="10560" y="51"/>
                    <a:pt x="10535" y="26"/>
                    <a:pt x="10498" y="14"/>
                  </a:cubicBezTo>
                  <a:cubicBezTo>
                    <a:pt x="10471" y="5"/>
                    <a:pt x="10445" y="1"/>
                    <a:pt x="10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1931581" y="1952905"/>
              <a:ext cx="1786" cy="2611"/>
            </a:xfrm>
            <a:custGeom>
              <a:rect b="b" l="l" r="r" t="t"/>
              <a:pathLst>
                <a:path extrusionOk="0" h="38" w="26">
                  <a:moveTo>
                    <a:pt x="0" y="0"/>
                  </a:moveTo>
                  <a:cubicBezTo>
                    <a:pt x="0" y="13"/>
                    <a:pt x="0" y="25"/>
                    <a:pt x="0" y="38"/>
                  </a:cubicBez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4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919558" y="1952287"/>
              <a:ext cx="659407" cy="302016"/>
            </a:xfrm>
            <a:custGeom>
              <a:rect b="b" l="l" r="r" t="t"/>
              <a:pathLst>
                <a:path extrusionOk="0" h="4396" w="9598">
                  <a:moveTo>
                    <a:pt x="8686" y="1084"/>
                  </a:moveTo>
                  <a:cubicBezTo>
                    <a:pt x="8686" y="1084"/>
                    <a:pt x="8686" y="1084"/>
                    <a:pt x="8686" y="1084"/>
                  </a:cubicBezTo>
                  <a:lnTo>
                    <a:pt x="8686" y="1084"/>
                  </a:lnTo>
                  <a:cubicBezTo>
                    <a:pt x="8686" y="1084"/>
                    <a:pt x="8686" y="1084"/>
                    <a:pt x="8686" y="1084"/>
                  </a:cubicBezTo>
                  <a:close/>
                  <a:moveTo>
                    <a:pt x="449" y="0"/>
                  </a:moveTo>
                  <a:cubicBezTo>
                    <a:pt x="400" y="0"/>
                    <a:pt x="350" y="3"/>
                    <a:pt x="300" y="9"/>
                  </a:cubicBezTo>
                  <a:cubicBezTo>
                    <a:pt x="263" y="9"/>
                    <a:pt x="238" y="22"/>
                    <a:pt x="200" y="34"/>
                  </a:cubicBezTo>
                  <a:lnTo>
                    <a:pt x="238" y="72"/>
                  </a:lnTo>
                  <a:lnTo>
                    <a:pt x="200" y="84"/>
                  </a:lnTo>
                  <a:cubicBezTo>
                    <a:pt x="188" y="72"/>
                    <a:pt x="188" y="59"/>
                    <a:pt x="175" y="47"/>
                  </a:cubicBezTo>
                  <a:cubicBezTo>
                    <a:pt x="163" y="47"/>
                    <a:pt x="150" y="59"/>
                    <a:pt x="138" y="72"/>
                  </a:cubicBezTo>
                  <a:cubicBezTo>
                    <a:pt x="0" y="172"/>
                    <a:pt x="38" y="397"/>
                    <a:pt x="100" y="559"/>
                  </a:cubicBezTo>
                  <a:cubicBezTo>
                    <a:pt x="325" y="1272"/>
                    <a:pt x="688" y="1934"/>
                    <a:pt x="1162" y="2521"/>
                  </a:cubicBezTo>
                  <a:cubicBezTo>
                    <a:pt x="1700" y="3196"/>
                    <a:pt x="2537" y="3646"/>
                    <a:pt x="3412" y="3946"/>
                  </a:cubicBezTo>
                  <a:cubicBezTo>
                    <a:pt x="3962" y="4133"/>
                    <a:pt x="4524" y="4258"/>
                    <a:pt x="5086" y="4333"/>
                  </a:cubicBezTo>
                  <a:cubicBezTo>
                    <a:pt x="5394" y="4375"/>
                    <a:pt x="5702" y="4395"/>
                    <a:pt x="6009" y="4395"/>
                  </a:cubicBezTo>
                  <a:cubicBezTo>
                    <a:pt x="7272" y="4395"/>
                    <a:pt x="8512" y="4047"/>
                    <a:pt x="9598" y="3384"/>
                  </a:cubicBezTo>
                  <a:cubicBezTo>
                    <a:pt x="9323" y="2596"/>
                    <a:pt x="9023" y="1834"/>
                    <a:pt x="8686" y="1084"/>
                  </a:cubicBezTo>
                  <a:lnTo>
                    <a:pt x="8686" y="1084"/>
                  </a:lnTo>
                  <a:cubicBezTo>
                    <a:pt x="8696" y="1110"/>
                    <a:pt x="6848" y="1397"/>
                    <a:pt x="6674" y="1409"/>
                  </a:cubicBezTo>
                  <a:cubicBezTo>
                    <a:pt x="6459" y="1423"/>
                    <a:pt x="6244" y="1431"/>
                    <a:pt x="6028" y="1431"/>
                  </a:cubicBezTo>
                  <a:cubicBezTo>
                    <a:pt x="5489" y="1431"/>
                    <a:pt x="4947" y="1386"/>
                    <a:pt x="4412" y="1297"/>
                  </a:cubicBezTo>
                  <a:cubicBezTo>
                    <a:pt x="3749" y="1184"/>
                    <a:pt x="3312" y="822"/>
                    <a:pt x="2700" y="559"/>
                  </a:cubicBezTo>
                  <a:cubicBezTo>
                    <a:pt x="2037" y="272"/>
                    <a:pt x="1325" y="84"/>
                    <a:pt x="588" y="9"/>
                  </a:cubicBezTo>
                  <a:cubicBezTo>
                    <a:pt x="544" y="3"/>
                    <a:pt x="49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1714344" y="1952493"/>
              <a:ext cx="394146" cy="391123"/>
            </a:xfrm>
            <a:custGeom>
              <a:rect b="b" l="l" r="r" t="t"/>
              <a:pathLst>
                <a:path extrusionOk="0" h="5693" w="5737">
                  <a:moveTo>
                    <a:pt x="2646" y="0"/>
                  </a:moveTo>
                  <a:cubicBezTo>
                    <a:pt x="1748" y="0"/>
                    <a:pt x="1018" y="614"/>
                    <a:pt x="538" y="1556"/>
                  </a:cubicBezTo>
                  <a:cubicBezTo>
                    <a:pt x="1" y="2618"/>
                    <a:pt x="301" y="4405"/>
                    <a:pt x="413" y="5692"/>
                  </a:cubicBezTo>
                  <a:lnTo>
                    <a:pt x="5737" y="5692"/>
                  </a:lnTo>
                  <a:cubicBezTo>
                    <a:pt x="5724" y="4980"/>
                    <a:pt x="5662" y="4268"/>
                    <a:pt x="5549" y="3568"/>
                  </a:cubicBezTo>
                  <a:cubicBezTo>
                    <a:pt x="5174" y="2418"/>
                    <a:pt x="4899" y="881"/>
                    <a:pt x="3737" y="281"/>
                  </a:cubicBezTo>
                  <a:cubicBezTo>
                    <a:pt x="3352" y="89"/>
                    <a:pt x="2987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386358" y="2084745"/>
              <a:ext cx="395039" cy="429047"/>
            </a:xfrm>
            <a:custGeom>
              <a:rect b="b" l="l" r="r" t="t"/>
              <a:pathLst>
                <a:path extrusionOk="0" h="6245" w="5750">
                  <a:moveTo>
                    <a:pt x="3985" y="0"/>
                  </a:moveTo>
                  <a:cubicBezTo>
                    <a:pt x="3741" y="0"/>
                    <a:pt x="3501" y="60"/>
                    <a:pt x="3287" y="156"/>
                  </a:cubicBezTo>
                  <a:cubicBezTo>
                    <a:pt x="2438" y="518"/>
                    <a:pt x="1788" y="1231"/>
                    <a:pt x="1226" y="1955"/>
                  </a:cubicBezTo>
                  <a:cubicBezTo>
                    <a:pt x="588" y="2755"/>
                    <a:pt x="1" y="3667"/>
                    <a:pt x="613" y="4667"/>
                  </a:cubicBezTo>
                  <a:cubicBezTo>
                    <a:pt x="1026" y="5355"/>
                    <a:pt x="1750" y="5754"/>
                    <a:pt x="2475" y="5992"/>
                  </a:cubicBezTo>
                  <a:cubicBezTo>
                    <a:pt x="2900" y="6117"/>
                    <a:pt x="3325" y="6192"/>
                    <a:pt x="3762" y="6204"/>
                  </a:cubicBezTo>
                  <a:cubicBezTo>
                    <a:pt x="4117" y="6215"/>
                    <a:pt x="4490" y="6244"/>
                    <a:pt x="4843" y="6244"/>
                  </a:cubicBezTo>
                  <a:cubicBezTo>
                    <a:pt x="4900" y="6244"/>
                    <a:pt x="4956" y="6244"/>
                    <a:pt x="5012" y="6242"/>
                  </a:cubicBezTo>
                  <a:cubicBezTo>
                    <a:pt x="5237" y="6229"/>
                    <a:pt x="5462" y="6129"/>
                    <a:pt x="5599" y="5967"/>
                  </a:cubicBezTo>
                  <a:cubicBezTo>
                    <a:pt x="5749" y="5779"/>
                    <a:pt x="5737" y="5517"/>
                    <a:pt x="5562" y="5355"/>
                  </a:cubicBezTo>
                  <a:cubicBezTo>
                    <a:pt x="5472" y="5297"/>
                    <a:pt x="5360" y="5267"/>
                    <a:pt x="5248" y="5267"/>
                  </a:cubicBezTo>
                  <a:cubicBezTo>
                    <a:pt x="5189" y="5267"/>
                    <a:pt x="5130" y="5275"/>
                    <a:pt x="5075" y="5292"/>
                  </a:cubicBezTo>
                  <a:cubicBezTo>
                    <a:pt x="4900" y="5342"/>
                    <a:pt x="4750" y="5417"/>
                    <a:pt x="4575" y="5454"/>
                  </a:cubicBezTo>
                  <a:cubicBezTo>
                    <a:pt x="4531" y="5461"/>
                    <a:pt x="4486" y="5465"/>
                    <a:pt x="4442" y="5465"/>
                  </a:cubicBezTo>
                  <a:cubicBezTo>
                    <a:pt x="3845" y="5465"/>
                    <a:pt x="3157" y="4878"/>
                    <a:pt x="2750" y="4530"/>
                  </a:cubicBezTo>
                  <a:cubicBezTo>
                    <a:pt x="2488" y="4305"/>
                    <a:pt x="2275" y="3980"/>
                    <a:pt x="2563" y="3705"/>
                  </a:cubicBezTo>
                  <a:cubicBezTo>
                    <a:pt x="3025" y="3268"/>
                    <a:pt x="3525" y="2855"/>
                    <a:pt x="4050" y="2493"/>
                  </a:cubicBezTo>
                  <a:lnTo>
                    <a:pt x="4075" y="2480"/>
                  </a:lnTo>
                  <a:cubicBezTo>
                    <a:pt x="4437" y="2218"/>
                    <a:pt x="4837" y="1968"/>
                    <a:pt x="5012" y="1556"/>
                  </a:cubicBezTo>
                  <a:cubicBezTo>
                    <a:pt x="5312" y="868"/>
                    <a:pt x="4862" y="93"/>
                    <a:pt x="4112" y="6"/>
                  </a:cubicBezTo>
                  <a:cubicBezTo>
                    <a:pt x="4070" y="2"/>
                    <a:pt x="4027" y="0"/>
                    <a:pt x="3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382098" y="2081310"/>
              <a:ext cx="403558" cy="435711"/>
            </a:xfrm>
            <a:custGeom>
              <a:rect b="b" l="l" r="r" t="t"/>
              <a:pathLst>
                <a:path extrusionOk="0" h="6342" w="5874">
                  <a:moveTo>
                    <a:pt x="4062" y="81"/>
                  </a:moveTo>
                  <a:cubicBezTo>
                    <a:pt x="4837" y="81"/>
                    <a:pt x="5349" y="868"/>
                    <a:pt x="5037" y="1568"/>
                  </a:cubicBezTo>
                  <a:cubicBezTo>
                    <a:pt x="4874" y="1943"/>
                    <a:pt x="4524" y="2193"/>
                    <a:pt x="4174" y="2430"/>
                  </a:cubicBezTo>
                  <a:lnTo>
                    <a:pt x="4099" y="2480"/>
                  </a:lnTo>
                  <a:cubicBezTo>
                    <a:pt x="3574" y="2843"/>
                    <a:pt x="3075" y="3255"/>
                    <a:pt x="2600" y="3705"/>
                  </a:cubicBezTo>
                  <a:cubicBezTo>
                    <a:pt x="2500" y="3792"/>
                    <a:pt x="2450" y="3917"/>
                    <a:pt x="2450" y="4042"/>
                  </a:cubicBezTo>
                  <a:cubicBezTo>
                    <a:pt x="2450" y="4267"/>
                    <a:pt x="2637" y="4467"/>
                    <a:pt x="2787" y="4592"/>
                  </a:cubicBezTo>
                  <a:lnTo>
                    <a:pt x="2812" y="4617"/>
                  </a:lnTo>
                  <a:cubicBezTo>
                    <a:pt x="3227" y="4963"/>
                    <a:pt x="3907" y="5542"/>
                    <a:pt x="4511" y="5542"/>
                  </a:cubicBezTo>
                  <a:cubicBezTo>
                    <a:pt x="4562" y="5542"/>
                    <a:pt x="4612" y="5538"/>
                    <a:pt x="4662" y="5529"/>
                  </a:cubicBezTo>
                  <a:cubicBezTo>
                    <a:pt x="4762" y="5517"/>
                    <a:pt x="4862" y="5479"/>
                    <a:pt x="4949" y="5454"/>
                  </a:cubicBezTo>
                  <a:cubicBezTo>
                    <a:pt x="5024" y="5430"/>
                    <a:pt x="5087" y="5405"/>
                    <a:pt x="5149" y="5380"/>
                  </a:cubicBezTo>
                  <a:cubicBezTo>
                    <a:pt x="5200" y="5362"/>
                    <a:pt x="5255" y="5354"/>
                    <a:pt x="5310" y="5354"/>
                  </a:cubicBezTo>
                  <a:cubicBezTo>
                    <a:pt x="5415" y="5354"/>
                    <a:pt x="5521" y="5385"/>
                    <a:pt x="5611" y="5442"/>
                  </a:cubicBezTo>
                  <a:cubicBezTo>
                    <a:pt x="5749" y="5579"/>
                    <a:pt x="5761" y="5817"/>
                    <a:pt x="5636" y="5967"/>
                  </a:cubicBezTo>
                  <a:cubicBezTo>
                    <a:pt x="5499" y="6129"/>
                    <a:pt x="5299" y="6217"/>
                    <a:pt x="5087" y="6229"/>
                  </a:cubicBezTo>
                  <a:cubicBezTo>
                    <a:pt x="5010" y="6233"/>
                    <a:pt x="4932" y="6234"/>
                    <a:pt x="4853" y="6234"/>
                  </a:cubicBezTo>
                  <a:cubicBezTo>
                    <a:pt x="4663" y="6234"/>
                    <a:pt x="4469" y="6226"/>
                    <a:pt x="4274" y="6217"/>
                  </a:cubicBezTo>
                  <a:cubicBezTo>
                    <a:pt x="4124" y="6204"/>
                    <a:pt x="3987" y="6192"/>
                    <a:pt x="3849" y="6192"/>
                  </a:cubicBezTo>
                  <a:cubicBezTo>
                    <a:pt x="3412" y="6179"/>
                    <a:pt x="2987" y="6117"/>
                    <a:pt x="2575" y="5979"/>
                  </a:cubicBezTo>
                  <a:cubicBezTo>
                    <a:pt x="1712" y="5704"/>
                    <a:pt x="1088" y="5267"/>
                    <a:pt x="738" y="4680"/>
                  </a:cubicBezTo>
                  <a:cubicBezTo>
                    <a:pt x="125" y="3705"/>
                    <a:pt x="700" y="2843"/>
                    <a:pt x="1338" y="2030"/>
                  </a:cubicBezTo>
                  <a:cubicBezTo>
                    <a:pt x="1862" y="1356"/>
                    <a:pt x="2512" y="618"/>
                    <a:pt x="3374" y="256"/>
                  </a:cubicBezTo>
                  <a:cubicBezTo>
                    <a:pt x="3587" y="156"/>
                    <a:pt x="3824" y="106"/>
                    <a:pt x="4062" y="93"/>
                  </a:cubicBezTo>
                  <a:lnTo>
                    <a:pt x="4062" y="81"/>
                  </a:lnTo>
                  <a:close/>
                  <a:moveTo>
                    <a:pt x="4056" y="1"/>
                  </a:moveTo>
                  <a:cubicBezTo>
                    <a:pt x="3803" y="1"/>
                    <a:pt x="3561" y="62"/>
                    <a:pt x="3337" y="168"/>
                  </a:cubicBezTo>
                  <a:cubicBezTo>
                    <a:pt x="2450" y="543"/>
                    <a:pt x="1787" y="1293"/>
                    <a:pt x="1250" y="1968"/>
                  </a:cubicBezTo>
                  <a:cubicBezTo>
                    <a:pt x="625" y="2768"/>
                    <a:pt x="0" y="3717"/>
                    <a:pt x="638" y="4755"/>
                  </a:cubicBezTo>
                  <a:cubicBezTo>
                    <a:pt x="1013" y="5355"/>
                    <a:pt x="1637" y="5804"/>
                    <a:pt x="2537" y="6092"/>
                  </a:cubicBezTo>
                  <a:cubicBezTo>
                    <a:pt x="2950" y="6229"/>
                    <a:pt x="3387" y="6304"/>
                    <a:pt x="3837" y="6304"/>
                  </a:cubicBezTo>
                  <a:cubicBezTo>
                    <a:pt x="3974" y="6317"/>
                    <a:pt x="4112" y="6329"/>
                    <a:pt x="4262" y="6329"/>
                  </a:cubicBezTo>
                  <a:cubicBezTo>
                    <a:pt x="4449" y="6329"/>
                    <a:pt x="4649" y="6342"/>
                    <a:pt x="4837" y="6342"/>
                  </a:cubicBezTo>
                  <a:lnTo>
                    <a:pt x="5087" y="6342"/>
                  </a:lnTo>
                  <a:cubicBezTo>
                    <a:pt x="5324" y="6342"/>
                    <a:pt x="5561" y="6242"/>
                    <a:pt x="5711" y="6054"/>
                  </a:cubicBezTo>
                  <a:cubicBezTo>
                    <a:pt x="5874" y="5854"/>
                    <a:pt x="5849" y="5554"/>
                    <a:pt x="5661" y="5380"/>
                  </a:cubicBezTo>
                  <a:cubicBezTo>
                    <a:pt x="5565" y="5307"/>
                    <a:pt x="5448" y="5271"/>
                    <a:pt x="5327" y="5271"/>
                  </a:cubicBezTo>
                  <a:cubicBezTo>
                    <a:pt x="5259" y="5271"/>
                    <a:pt x="5191" y="5282"/>
                    <a:pt x="5124" y="5305"/>
                  </a:cubicBezTo>
                  <a:cubicBezTo>
                    <a:pt x="5062" y="5330"/>
                    <a:pt x="4987" y="5355"/>
                    <a:pt x="4924" y="5380"/>
                  </a:cubicBezTo>
                  <a:cubicBezTo>
                    <a:pt x="4824" y="5405"/>
                    <a:pt x="4737" y="5442"/>
                    <a:pt x="4637" y="5454"/>
                  </a:cubicBezTo>
                  <a:cubicBezTo>
                    <a:pt x="4594" y="5462"/>
                    <a:pt x="4551" y="5465"/>
                    <a:pt x="4507" y="5465"/>
                  </a:cubicBezTo>
                  <a:cubicBezTo>
                    <a:pt x="3944" y="5465"/>
                    <a:pt x="3280" y="4902"/>
                    <a:pt x="2875" y="4555"/>
                  </a:cubicBezTo>
                  <a:lnTo>
                    <a:pt x="2862" y="4542"/>
                  </a:lnTo>
                  <a:cubicBezTo>
                    <a:pt x="2712" y="4417"/>
                    <a:pt x="2550" y="4242"/>
                    <a:pt x="2550" y="4055"/>
                  </a:cubicBezTo>
                  <a:cubicBezTo>
                    <a:pt x="2550" y="3955"/>
                    <a:pt x="2587" y="3867"/>
                    <a:pt x="2662" y="3792"/>
                  </a:cubicBezTo>
                  <a:cubicBezTo>
                    <a:pt x="3125" y="3355"/>
                    <a:pt x="3624" y="2943"/>
                    <a:pt x="4149" y="2580"/>
                  </a:cubicBezTo>
                  <a:lnTo>
                    <a:pt x="4224" y="2530"/>
                  </a:lnTo>
                  <a:cubicBezTo>
                    <a:pt x="4587" y="2280"/>
                    <a:pt x="4949" y="2030"/>
                    <a:pt x="5124" y="1631"/>
                  </a:cubicBezTo>
                  <a:cubicBezTo>
                    <a:pt x="5436" y="918"/>
                    <a:pt x="4962" y="93"/>
                    <a:pt x="4187" y="6"/>
                  </a:cubicBezTo>
                  <a:cubicBezTo>
                    <a:pt x="4143" y="2"/>
                    <a:pt x="410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352900" y="1959569"/>
              <a:ext cx="582185" cy="592696"/>
            </a:xfrm>
            <a:custGeom>
              <a:rect b="b" l="l" r="r" t="t"/>
              <a:pathLst>
                <a:path extrusionOk="0" h="8627" w="8474">
                  <a:moveTo>
                    <a:pt x="7419" y="0"/>
                  </a:moveTo>
                  <a:cubicBezTo>
                    <a:pt x="7342" y="0"/>
                    <a:pt x="7267" y="10"/>
                    <a:pt x="7199" y="28"/>
                  </a:cubicBezTo>
                  <a:cubicBezTo>
                    <a:pt x="5474" y="378"/>
                    <a:pt x="3874" y="1178"/>
                    <a:pt x="2562" y="2353"/>
                  </a:cubicBezTo>
                  <a:cubicBezTo>
                    <a:pt x="1375" y="3415"/>
                    <a:pt x="0" y="4865"/>
                    <a:pt x="738" y="6589"/>
                  </a:cubicBezTo>
                  <a:cubicBezTo>
                    <a:pt x="825" y="6802"/>
                    <a:pt x="938" y="7002"/>
                    <a:pt x="1075" y="7189"/>
                  </a:cubicBezTo>
                  <a:cubicBezTo>
                    <a:pt x="1488" y="7751"/>
                    <a:pt x="2050" y="8201"/>
                    <a:pt x="2600" y="8626"/>
                  </a:cubicBezTo>
                  <a:cubicBezTo>
                    <a:pt x="3187" y="8039"/>
                    <a:pt x="3687" y="7376"/>
                    <a:pt x="4099" y="6652"/>
                  </a:cubicBezTo>
                  <a:cubicBezTo>
                    <a:pt x="3862" y="6552"/>
                    <a:pt x="3650" y="6414"/>
                    <a:pt x="3475" y="6239"/>
                  </a:cubicBezTo>
                  <a:cubicBezTo>
                    <a:pt x="3287" y="6052"/>
                    <a:pt x="3225" y="5789"/>
                    <a:pt x="3312" y="5539"/>
                  </a:cubicBezTo>
                  <a:cubicBezTo>
                    <a:pt x="3412" y="5340"/>
                    <a:pt x="3587" y="5177"/>
                    <a:pt x="3799" y="5090"/>
                  </a:cubicBezTo>
                  <a:cubicBezTo>
                    <a:pt x="4774" y="4552"/>
                    <a:pt x="6124" y="4165"/>
                    <a:pt x="6886" y="3365"/>
                  </a:cubicBezTo>
                  <a:cubicBezTo>
                    <a:pt x="7636" y="2603"/>
                    <a:pt x="8473" y="1541"/>
                    <a:pt x="7986" y="416"/>
                  </a:cubicBezTo>
                  <a:cubicBezTo>
                    <a:pt x="7923" y="253"/>
                    <a:pt x="7811" y="116"/>
                    <a:pt x="7673" y="28"/>
                  </a:cubicBezTo>
                  <a:lnTo>
                    <a:pt x="7648" y="28"/>
                  </a:lnTo>
                  <a:cubicBezTo>
                    <a:pt x="7573" y="10"/>
                    <a:pt x="7495" y="0"/>
                    <a:pt x="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096398" y="3931881"/>
              <a:ext cx="208718" cy="79901"/>
            </a:xfrm>
            <a:custGeom>
              <a:rect b="b" l="l" r="r" t="t"/>
              <a:pathLst>
                <a:path extrusionOk="0" h="1163" w="3038">
                  <a:moveTo>
                    <a:pt x="38" y="0"/>
                  </a:moveTo>
                  <a:cubicBezTo>
                    <a:pt x="51" y="163"/>
                    <a:pt x="38" y="338"/>
                    <a:pt x="51" y="375"/>
                  </a:cubicBezTo>
                  <a:cubicBezTo>
                    <a:pt x="51" y="600"/>
                    <a:pt x="1" y="962"/>
                    <a:pt x="176" y="1162"/>
                  </a:cubicBezTo>
                  <a:lnTo>
                    <a:pt x="2263" y="1162"/>
                  </a:lnTo>
                  <a:cubicBezTo>
                    <a:pt x="2487" y="1150"/>
                    <a:pt x="3037" y="1087"/>
                    <a:pt x="2612" y="812"/>
                  </a:cubicBezTo>
                  <a:cubicBezTo>
                    <a:pt x="2188" y="525"/>
                    <a:pt x="1688" y="375"/>
                    <a:pt x="1238" y="150"/>
                  </a:cubicBezTo>
                  <a:cubicBezTo>
                    <a:pt x="1150" y="113"/>
                    <a:pt x="1075" y="63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845978" y="1746798"/>
              <a:ext cx="128611" cy="269245"/>
            </a:xfrm>
            <a:custGeom>
              <a:rect b="b" l="l" r="r" t="t"/>
              <a:pathLst>
                <a:path extrusionOk="0" h="3919" w="1872">
                  <a:moveTo>
                    <a:pt x="902" y="0"/>
                  </a:moveTo>
                  <a:cubicBezTo>
                    <a:pt x="308" y="0"/>
                    <a:pt x="0" y="704"/>
                    <a:pt x="47" y="1226"/>
                  </a:cubicBezTo>
                  <a:cubicBezTo>
                    <a:pt x="72" y="1513"/>
                    <a:pt x="147" y="1788"/>
                    <a:pt x="172" y="2076"/>
                  </a:cubicBezTo>
                  <a:cubicBezTo>
                    <a:pt x="184" y="2463"/>
                    <a:pt x="172" y="2838"/>
                    <a:pt x="134" y="3213"/>
                  </a:cubicBezTo>
                  <a:cubicBezTo>
                    <a:pt x="122" y="3588"/>
                    <a:pt x="446" y="3813"/>
                    <a:pt x="759" y="3888"/>
                  </a:cubicBezTo>
                  <a:cubicBezTo>
                    <a:pt x="844" y="3905"/>
                    <a:pt x="944" y="3918"/>
                    <a:pt x="1042" y="3918"/>
                  </a:cubicBezTo>
                  <a:cubicBezTo>
                    <a:pt x="1290" y="3918"/>
                    <a:pt x="1525" y="3837"/>
                    <a:pt x="1471" y="3550"/>
                  </a:cubicBezTo>
                  <a:cubicBezTo>
                    <a:pt x="1409" y="3250"/>
                    <a:pt x="1359" y="2950"/>
                    <a:pt x="1321" y="2651"/>
                  </a:cubicBezTo>
                  <a:cubicBezTo>
                    <a:pt x="1309" y="2338"/>
                    <a:pt x="1646" y="2151"/>
                    <a:pt x="1746" y="1851"/>
                  </a:cubicBezTo>
                  <a:cubicBezTo>
                    <a:pt x="1846" y="1601"/>
                    <a:pt x="1871" y="1313"/>
                    <a:pt x="1809" y="1051"/>
                  </a:cubicBezTo>
                  <a:cubicBezTo>
                    <a:pt x="1709" y="651"/>
                    <a:pt x="1484" y="89"/>
                    <a:pt x="1046" y="14"/>
                  </a:cubicBezTo>
                  <a:cubicBezTo>
                    <a:pt x="996" y="5"/>
                    <a:pt x="948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842268" y="1742332"/>
              <a:ext cx="134863" cy="276940"/>
            </a:xfrm>
            <a:custGeom>
              <a:rect b="b" l="l" r="r" t="t"/>
              <a:pathLst>
                <a:path extrusionOk="0" h="4031" w="1963">
                  <a:moveTo>
                    <a:pt x="938" y="104"/>
                  </a:moveTo>
                  <a:cubicBezTo>
                    <a:pt x="988" y="104"/>
                    <a:pt x="1038" y="104"/>
                    <a:pt x="1075" y="116"/>
                  </a:cubicBezTo>
                  <a:cubicBezTo>
                    <a:pt x="1525" y="204"/>
                    <a:pt x="1738" y="841"/>
                    <a:pt x="1813" y="1116"/>
                  </a:cubicBezTo>
                  <a:cubicBezTo>
                    <a:pt x="1863" y="1378"/>
                    <a:pt x="1838" y="1653"/>
                    <a:pt x="1750" y="1903"/>
                  </a:cubicBezTo>
                  <a:cubicBezTo>
                    <a:pt x="1700" y="2016"/>
                    <a:pt x="1625" y="2128"/>
                    <a:pt x="1550" y="2216"/>
                  </a:cubicBezTo>
                  <a:cubicBezTo>
                    <a:pt x="1413" y="2353"/>
                    <a:pt x="1325" y="2528"/>
                    <a:pt x="1313" y="2728"/>
                  </a:cubicBezTo>
                  <a:lnTo>
                    <a:pt x="1325" y="2728"/>
                  </a:lnTo>
                  <a:cubicBezTo>
                    <a:pt x="1338" y="2941"/>
                    <a:pt x="1375" y="3153"/>
                    <a:pt x="1413" y="3353"/>
                  </a:cubicBezTo>
                  <a:cubicBezTo>
                    <a:pt x="1438" y="3440"/>
                    <a:pt x="1450" y="3540"/>
                    <a:pt x="1475" y="3628"/>
                  </a:cubicBezTo>
                  <a:cubicBezTo>
                    <a:pt x="1488" y="3703"/>
                    <a:pt x="1475" y="3790"/>
                    <a:pt x="1413" y="3840"/>
                  </a:cubicBezTo>
                  <a:cubicBezTo>
                    <a:pt x="1345" y="3908"/>
                    <a:pt x="1224" y="3935"/>
                    <a:pt x="1092" y="3935"/>
                  </a:cubicBezTo>
                  <a:cubicBezTo>
                    <a:pt x="1003" y="3935"/>
                    <a:pt x="910" y="3923"/>
                    <a:pt x="825" y="3903"/>
                  </a:cubicBezTo>
                  <a:cubicBezTo>
                    <a:pt x="513" y="3828"/>
                    <a:pt x="213" y="3615"/>
                    <a:pt x="226" y="3278"/>
                  </a:cubicBezTo>
                  <a:cubicBezTo>
                    <a:pt x="226" y="3140"/>
                    <a:pt x="238" y="3015"/>
                    <a:pt x="251" y="2878"/>
                  </a:cubicBezTo>
                  <a:cubicBezTo>
                    <a:pt x="276" y="2628"/>
                    <a:pt x="288" y="2378"/>
                    <a:pt x="276" y="2128"/>
                  </a:cubicBezTo>
                  <a:cubicBezTo>
                    <a:pt x="251" y="1991"/>
                    <a:pt x="238" y="1853"/>
                    <a:pt x="201" y="1716"/>
                  </a:cubicBezTo>
                  <a:cubicBezTo>
                    <a:pt x="176" y="1566"/>
                    <a:pt x="151" y="1428"/>
                    <a:pt x="138" y="1278"/>
                  </a:cubicBezTo>
                  <a:cubicBezTo>
                    <a:pt x="113" y="904"/>
                    <a:pt x="238" y="541"/>
                    <a:pt x="500" y="279"/>
                  </a:cubicBezTo>
                  <a:cubicBezTo>
                    <a:pt x="613" y="166"/>
                    <a:pt x="775" y="104"/>
                    <a:pt x="938" y="104"/>
                  </a:cubicBezTo>
                  <a:close/>
                  <a:moveTo>
                    <a:pt x="947" y="1"/>
                  </a:moveTo>
                  <a:cubicBezTo>
                    <a:pt x="754" y="1"/>
                    <a:pt x="574" y="75"/>
                    <a:pt x="425" y="204"/>
                  </a:cubicBezTo>
                  <a:cubicBezTo>
                    <a:pt x="151" y="491"/>
                    <a:pt x="1" y="891"/>
                    <a:pt x="38" y="1291"/>
                  </a:cubicBezTo>
                  <a:cubicBezTo>
                    <a:pt x="51" y="1441"/>
                    <a:pt x="76" y="1578"/>
                    <a:pt x="101" y="1728"/>
                  </a:cubicBezTo>
                  <a:cubicBezTo>
                    <a:pt x="126" y="1866"/>
                    <a:pt x="163" y="2003"/>
                    <a:pt x="176" y="2141"/>
                  </a:cubicBezTo>
                  <a:cubicBezTo>
                    <a:pt x="188" y="2391"/>
                    <a:pt x="176" y="2628"/>
                    <a:pt x="151" y="2866"/>
                  </a:cubicBezTo>
                  <a:cubicBezTo>
                    <a:pt x="138" y="3003"/>
                    <a:pt x="126" y="3140"/>
                    <a:pt x="126" y="3278"/>
                  </a:cubicBezTo>
                  <a:cubicBezTo>
                    <a:pt x="113" y="3665"/>
                    <a:pt x="450" y="3915"/>
                    <a:pt x="800" y="3990"/>
                  </a:cubicBezTo>
                  <a:cubicBezTo>
                    <a:pt x="888" y="4015"/>
                    <a:pt x="988" y="4028"/>
                    <a:pt x="1088" y="4028"/>
                  </a:cubicBezTo>
                  <a:cubicBezTo>
                    <a:pt x="1105" y="4029"/>
                    <a:pt x="1122" y="4030"/>
                    <a:pt x="1140" y="4030"/>
                  </a:cubicBezTo>
                  <a:cubicBezTo>
                    <a:pt x="1262" y="4030"/>
                    <a:pt x="1389" y="3992"/>
                    <a:pt x="1488" y="3915"/>
                  </a:cubicBezTo>
                  <a:cubicBezTo>
                    <a:pt x="1575" y="3840"/>
                    <a:pt x="1600" y="3728"/>
                    <a:pt x="1575" y="3615"/>
                  </a:cubicBezTo>
                  <a:cubicBezTo>
                    <a:pt x="1563" y="3515"/>
                    <a:pt x="1538" y="3428"/>
                    <a:pt x="1525" y="3340"/>
                  </a:cubicBezTo>
                  <a:cubicBezTo>
                    <a:pt x="1475" y="3140"/>
                    <a:pt x="1438" y="2928"/>
                    <a:pt x="1425" y="2716"/>
                  </a:cubicBezTo>
                  <a:lnTo>
                    <a:pt x="1375" y="2716"/>
                  </a:lnTo>
                  <a:lnTo>
                    <a:pt x="1425" y="2703"/>
                  </a:lnTo>
                  <a:cubicBezTo>
                    <a:pt x="1438" y="2541"/>
                    <a:pt x="1513" y="2378"/>
                    <a:pt x="1625" y="2266"/>
                  </a:cubicBezTo>
                  <a:cubicBezTo>
                    <a:pt x="1725" y="2166"/>
                    <a:pt x="1788" y="2053"/>
                    <a:pt x="1850" y="1928"/>
                  </a:cubicBezTo>
                  <a:cubicBezTo>
                    <a:pt x="1950" y="1666"/>
                    <a:pt x="1963" y="1378"/>
                    <a:pt x="1900" y="1091"/>
                  </a:cubicBezTo>
                  <a:cubicBezTo>
                    <a:pt x="1813" y="729"/>
                    <a:pt x="1588" y="104"/>
                    <a:pt x="1100" y="16"/>
                  </a:cubicBezTo>
                  <a:cubicBezTo>
                    <a:pt x="1049" y="6"/>
                    <a:pt x="998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455954" y="3928446"/>
              <a:ext cx="205214" cy="77977"/>
            </a:xfrm>
            <a:custGeom>
              <a:rect b="b" l="l" r="r" t="t"/>
              <a:pathLst>
                <a:path extrusionOk="0" h="1135" w="2987">
                  <a:moveTo>
                    <a:pt x="2050" y="0"/>
                  </a:moveTo>
                  <a:cubicBezTo>
                    <a:pt x="1950" y="38"/>
                    <a:pt x="1850" y="75"/>
                    <a:pt x="1750" y="100"/>
                  </a:cubicBezTo>
                  <a:cubicBezTo>
                    <a:pt x="1325" y="250"/>
                    <a:pt x="912" y="438"/>
                    <a:pt x="525" y="663"/>
                  </a:cubicBezTo>
                  <a:cubicBezTo>
                    <a:pt x="412" y="738"/>
                    <a:pt x="0" y="1037"/>
                    <a:pt x="213" y="1112"/>
                  </a:cubicBezTo>
                  <a:lnTo>
                    <a:pt x="263" y="1125"/>
                  </a:lnTo>
                  <a:cubicBezTo>
                    <a:pt x="337" y="1131"/>
                    <a:pt x="412" y="1134"/>
                    <a:pt x="486" y="1134"/>
                  </a:cubicBezTo>
                  <a:cubicBezTo>
                    <a:pt x="559" y="1134"/>
                    <a:pt x="631" y="1131"/>
                    <a:pt x="700" y="1125"/>
                  </a:cubicBezTo>
                  <a:lnTo>
                    <a:pt x="2987" y="1125"/>
                  </a:lnTo>
                  <a:cubicBezTo>
                    <a:pt x="2949" y="1125"/>
                    <a:pt x="2949" y="350"/>
                    <a:pt x="2962" y="75"/>
                  </a:cubicBezTo>
                  <a:lnTo>
                    <a:pt x="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814787" y="1707775"/>
              <a:ext cx="165779" cy="138779"/>
            </a:xfrm>
            <a:custGeom>
              <a:rect b="b" l="l" r="r" t="t"/>
              <a:pathLst>
                <a:path extrusionOk="0" h="2020" w="2413">
                  <a:moveTo>
                    <a:pt x="1737" y="0"/>
                  </a:moveTo>
                  <a:cubicBezTo>
                    <a:pt x="1548" y="0"/>
                    <a:pt x="1367" y="52"/>
                    <a:pt x="1200" y="144"/>
                  </a:cubicBezTo>
                  <a:cubicBezTo>
                    <a:pt x="938" y="294"/>
                    <a:pt x="676" y="469"/>
                    <a:pt x="413" y="619"/>
                  </a:cubicBezTo>
                  <a:cubicBezTo>
                    <a:pt x="151" y="782"/>
                    <a:pt x="1" y="1082"/>
                    <a:pt x="38" y="1394"/>
                  </a:cubicBezTo>
                  <a:cubicBezTo>
                    <a:pt x="51" y="1582"/>
                    <a:pt x="138" y="2006"/>
                    <a:pt x="376" y="2019"/>
                  </a:cubicBezTo>
                  <a:cubicBezTo>
                    <a:pt x="383" y="2020"/>
                    <a:pt x="390" y="2020"/>
                    <a:pt x="397" y="2020"/>
                  </a:cubicBezTo>
                  <a:cubicBezTo>
                    <a:pt x="654" y="2020"/>
                    <a:pt x="727" y="1577"/>
                    <a:pt x="800" y="1394"/>
                  </a:cubicBezTo>
                  <a:cubicBezTo>
                    <a:pt x="988" y="982"/>
                    <a:pt x="1163" y="982"/>
                    <a:pt x="1588" y="944"/>
                  </a:cubicBezTo>
                  <a:cubicBezTo>
                    <a:pt x="1788" y="944"/>
                    <a:pt x="1975" y="882"/>
                    <a:pt x="2138" y="769"/>
                  </a:cubicBezTo>
                  <a:cubicBezTo>
                    <a:pt x="2413" y="594"/>
                    <a:pt x="2375" y="169"/>
                    <a:pt x="2063" y="57"/>
                  </a:cubicBezTo>
                  <a:cubicBezTo>
                    <a:pt x="2025" y="32"/>
                    <a:pt x="1975" y="19"/>
                    <a:pt x="1938" y="19"/>
                  </a:cubicBezTo>
                  <a:cubicBezTo>
                    <a:pt x="1870" y="7"/>
                    <a:pt x="1803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832924" y="1808699"/>
              <a:ext cx="46305" cy="51664"/>
            </a:xfrm>
            <a:custGeom>
              <a:rect b="b" l="l" r="r" t="t"/>
              <a:pathLst>
                <a:path extrusionOk="0" h="752" w="674">
                  <a:moveTo>
                    <a:pt x="422" y="0"/>
                  </a:moveTo>
                  <a:cubicBezTo>
                    <a:pt x="393" y="0"/>
                    <a:pt x="364" y="5"/>
                    <a:pt x="337" y="13"/>
                  </a:cubicBezTo>
                  <a:cubicBezTo>
                    <a:pt x="199" y="75"/>
                    <a:pt x="87" y="200"/>
                    <a:pt x="49" y="350"/>
                  </a:cubicBezTo>
                  <a:cubicBezTo>
                    <a:pt x="1" y="585"/>
                    <a:pt x="193" y="751"/>
                    <a:pt x="389" y="751"/>
                  </a:cubicBezTo>
                  <a:cubicBezTo>
                    <a:pt x="496" y="751"/>
                    <a:pt x="603" y="702"/>
                    <a:pt x="674" y="587"/>
                  </a:cubicBezTo>
                  <a:lnTo>
                    <a:pt x="599" y="63"/>
                  </a:lnTo>
                  <a:cubicBezTo>
                    <a:pt x="548" y="20"/>
                    <a:pt x="485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910970" y="1841264"/>
              <a:ext cx="50702" cy="30160"/>
            </a:xfrm>
            <a:custGeom>
              <a:rect b="b" l="l" r="r" t="t"/>
              <a:pathLst>
                <a:path extrusionOk="0" h="439" w="738">
                  <a:moveTo>
                    <a:pt x="700" y="1"/>
                  </a:moveTo>
                  <a:lnTo>
                    <a:pt x="600" y="26"/>
                  </a:lnTo>
                  <a:cubicBezTo>
                    <a:pt x="631" y="211"/>
                    <a:pt x="481" y="334"/>
                    <a:pt x="330" y="334"/>
                  </a:cubicBezTo>
                  <a:cubicBezTo>
                    <a:pt x="236" y="334"/>
                    <a:pt x="141" y="286"/>
                    <a:pt x="88" y="176"/>
                  </a:cubicBezTo>
                  <a:lnTo>
                    <a:pt x="0" y="226"/>
                  </a:lnTo>
                  <a:cubicBezTo>
                    <a:pt x="63" y="351"/>
                    <a:pt x="200" y="438"/>
                    <a:pt x="350" y="438"/>
                  </a:cubicBezTo>
                  <a:cubicBezTo>
                    <a:pt x="375" y="438"/>
                    <a:pt x="413" y="438"/>
                    <a:pt x="450" y="426"/>
                  </a:cubicBezTo>
                  <a:cubicBezTo>
                    <a:pt x="625" y="363"/>
                    <a:pt x="738" y="188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913512" y="1899661"/>
              <a:ext cx="36138" cy="35313"/>
            </a:xfrm>
            <a:custGeom>
              <a:rect b="b" l="l" r="r" t="t"/>
              <a:pathLst>
                <a:path extrusionOk="0" h="514" w="526">
                  <a:moveTo>
                    <a:pt x="501" y="1"/>
                  </a:moveTo>
                  <a:cubicBezTo>
                    <a:pt x="401" y="26"/>
                    <a:pt x="313" y="38"/>
                    <a:pt x="213" y="38"/>
                  </a:cubicBezTo>
                  <a:cubicBezTo>
                    <a:pt x="176" y="44"/>
                    <a:pt x="138" y="48"/>
                    <a:pt x="102" y="48"/>
                  </a:cubicBezTo>
                  <a:cubicBezTo>
                    <a:pt x="66" y="48"/>
                    <a:pt x="32" y="44"/>
                    <a:pt x="1" y="38"/>
                  </a:cubicBezTo>
                  <a:lnTo>
                    <a:pt x="1" y="38"/>
                  </a:lnTo>
                  <a:cubicBezTo>
                    <a:pt x="151" y="163"/>
                    <a:pt x="263" y="326"/>
                    <a:pt x="338" y="513"/>
                  </a:cubicBezTo>
                  <a:cubicBezTo>
                    <a:pt x="351" y="351"/>
                    <a:pt x="401" y="188"/>
                    <a:pt x="476" y="51"/>
                  </a:cubicBezTo>
                  <a:cubicBezTo>
                    <a:pt x="501" y="26"/>
                    <a:pt x="513" y="13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853466" y="1825806"/>
              <a:ext cx="10374" cy="18962"/>
            </a:xfrm>
            <a:custGeom>
              <a:rect b="b" l="l" r="r" t="t"/>
              <a:pathLst>
                <a:path extrusionOk="0" h="276" w="151">
                  <a:moveTo>
                    <a:pt x="138" y="1"/>
                  </a:moveTo>
                  <a:cubicBezTo>
                    <a:pt x="75" y="13"/>
                    <a:pt x="38" y="63"/>
                    <a:pt x="13" y="113"/>
                  </a:cubicBezTo>
                  <a:cubicBezTo>
                    <a:pt x="0" y="176"/>
                    <a:pt x="25" y="226"/>
                    <a:pt x="88" y="263"/>
                  </a:cubicBezTo>
                  <a:cubicBezTo>
                    <a:pt x="100" y="263"/>
                    <a:pt x="125" y="276"/>
                    <a:pt x="150" y="276"/>
                  </a:cubicBezTo>
                  <a:lnTo>
                    <a:pt x="150" y="2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062047" y="2131463"/>
              <a:ext cx="39573" cy="80794"/>
            </a:xfrm>
            <a:custGeom>
              <a:rect b="b" l="l" r="r" t="t"/>
              <a:pathLst>
                <a:path extrusionOk="0" h="1176" w="576">
                  <a:moveTo>
                    <a:pt x="101" y="1"/>
                  </a:moveTo>
                  <a:lnTo>
                    <a:pt x="1" y="38"/>
                  </a:lnTo>
                  <a:lnTo>
                    <a:pt x="488" y="1175"/>
                  </a:lnTo>
                  <a:lnTo>
                    <a:pt x="576" y="113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730695" y="2184707"/>
              <a:ext cx="50702" cy="71313"/>
            </a:xfrm>
            <a:custGeom>
              <a:rect b="b" l="l" r="r" t="t"/>
              <a:pathLst>
                <a:path extrusionOk="0" h="1038" w="738">
                  <a:moveTo>
                    <a:pt x="637" y="1"/>
                  </a:moveTo>
                  <a:cubicBezTo>
                    <a:pt x="550" y="300"/>
                    <a:pt x="387" y="563"/>
                    <a:pt x="175" y="775"/>
                  </a:cubicBezTo>
                  <a:cubicBezTo>
                    <a:pt x="112" y="838"/>
                    <a:pt x="50" y="913"/>
                    <a:pt x="0" y="975"/>
                  </a:cubicBezTo>
                  <a:lnTo>
                    <a:pt x="75" y="1038"/>
                  </a:lnTo>
                  <a:cubicBezTo>
                    <a:pt x="137" y="975"/>
                    <a:pt x="187" y="913"/>
                    <a:pt x="250" y="838"/>
                  </a:cubicBezTo>
                  <a:cubicBezTo>
                    <a:pt x="475" y="613"/>
                    <a:pt x="650" y="338"/>
                    <a:pt x="737" y="26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662817" y="1539660"/>
              <a:ext cx="249253" cy="218543"/>
            </a:xfrm>
            <a:custGeom>
              <a:rect b="b" l="l" r="r" t="t"/>
              <a:pathLst>
                <a:path extrusionOk="0" h="3181" w="3628">
                  <a:moveTo>
                    <a:pt x="1914" y="0"/>
                  </a:moveTo>
                  <a:cubicBezTo>
                    <a:pt x="1747" y="0"/>
                    <a:pt x="1574" y="33"/>
                    <a:pt x="1400" y="105"/>
                  </a:cubicBezTo>
                  <a:cubicBezTo>
                    <a:pt x="238" y="567"/>
                    <a:pt x="1" y="2266"/>
                    <a:pt x="1063" y="2954"/>
                  </a:cubicBezTo>
                  <a:cubicBezTo>
                    <a:pt x="1308" y="3106"/>
                    <a:pt x="1584" y="3180"/>
                    <a:pt x="1860" y="3180"/>
                  </a:cubicBezTo>
                  <a:cubicBezTo>
                    <a:pt x="2217" y="3180"/>
                    <a:pt x="2573" y="3056"/>
                    <a:pt x="2863" y="2816"/>
                  </a:cubicBezTo>
                  <a:cubicBezTo>
                    <a:pt x="3100" y="2591"/>
                    <a:pt x="3275" y="2304"/>
                    <a:pt x="3362" y="1992"/>
                  </a:cubicBezTo>
                  <a:cubicBezTo>
                    <a:pt x="3628" y="1036"/>
                    <a:pt x="2857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928970" y="2370136"/>
              <a:ext cx="21573" cy="18344"/>
            </a:xfrm>
            <a:custGeom>
              <a:rect b="b" l="l" r="r" t="t"/>
              <a:pathLst>
                <a:path extrusionOk="0" h="267" w="314">
                  <a:moveTo>
                    <a:pt x="188" y="1"/>
                  </a:moveTo>
                  <a:cubicBezTo>
                    <a:pt x="63" y="13"/>
                    <a:pt x="1" y="151"/>
                    <a:pt x="88" y="226"/>
                  </a:cubicBezTo>
                  <a:cubicBezTo>
                    <a:pt x="117" y="254"/>
                    <a:pt x="151" y="267"/>
                    <a:pt x="184" y="267"/>
                  </a:cubicBezTo>
                  <a:cubicBezTo>
                    <a:pt x="251" y="267"/>
                    <a:pt x="313" y="214"/>
                    <a:pt x="313" y="138"/>
                  </a:cubicBezTo>
                  <a:cubicBezTo>
                    <a:pt x="313" y="63"/>
                    <a:pt x="25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625924" y="2531586"/>
              <a:ext cx="121947" cy="70420"/>
            </a:xfrm>
            <a:custGeom>
              <a:rect b="b" l="l" r="r" t="t"/>
              <a:pathLst>
                <a:path extrusionOk="0" h="1025" w="1775">
                  <a:moveTo>
                    <a:pt x="1700" y="0"/>
                  </a:moveTo>
                  <a:cubicBezTo>
                    <a:pt x="1263" y="500"/>
                    <a:pt x="663" y="825"/>
                    <a:pt x="0" y="925"/>
                  </a:cubicBezTo>
                  <a:lnTo>
                    <a:pt x="13" y="1025"/>
                  </a:lnTo>
                  <a:cubicBezTo>
                    <a:pt x="700" y="925"/>
                    <a:pt x="1325" y="575"/>
                    <a:pt x="1775" y="63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2073246" y="2539281"/>
              <a:ext cx="123665" cy="60183"/>
            </a:xfrm>
            <a:custGeom>
              <a:rect b="b" l="l" r="r" t="t"/>
              <a:pathLst>
                <a:path extrusionOk="0" h="876" w="1800">
                  <a:moveTo>
                    <a:pt x="88" y="1"/>
                  </a:moveTo>
                  <a:lnTo>
                    <a:pt x="0" y="51"/>
                  </a:lnTo>
                  <a:cubicBezTo>
                    <a:pt x="188" y="351"/>
                    <a:pt x="463" y="588"/>
                    <a:pt x="800" y="688"/>
                  </a:cubicBezTo>
                  <a:cubicBezTo>
                    <a:pt x="1112" y="800"/>
                    <a:pt x="1450" y="863"/>
                    <a:pt x="1800" y="875"/>
                  </a:cubicBezTo>
                  <a:lnTo>
                    <a:pt x="1800" y="775"/>
                  </a:lnTo>
                  <a:cubicBezTo>
                    <a:pt x="1475" y="763"/>
                    <a:pt x="1150" y="700"/>
                    <a:pt x="837" y="601"/>
                  </a:cubicBezTo>
                  <a:cubicBezTo>
                    <a:pt x="525" y="501"/>
                    <a:pt x="263" y="288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1"/>
          <p:cNvGrpSpPr/>
          <p:nvPr/>
        </p:nvGrpSpPr>
        <p:grpSpPr>
          <a:xfrm>
            <a:off x="248644" y="2099557"/>
            <a:ext cx="1722984" cy="2232127"/>
            <a:chOff x="223912" y="2384975"/>
            <a:chExt cx="1420081" cy="1839716"/>
          </a:xfrm>
        </p:grpSpPr>
        <p:sp>
          <p:nvSpPr>
            <p:cNvPr id="788" name="Google Shape;788;p41"/>
            <p:cNvSpPr/>
            <p:nvPr/>
          </p:nvSpPr>
          <p:spPr>
            <a:xfrm>
              <a:off x="848898" y="2646320"/>
              <a:ext cx="396757" cy="519528"/>
            </a:xfrm>
            <a:custGeom>
              <a:rect b="b" l="l" r="r" t="t"/>
              <a:pathLst>
                <a:path extrusionOk="0" h="7562" w="5775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869509" y="3054412"/>
              <a:ext cx="33596" cy="300573"/>
            </a:xfrm>
            <a:custGeom>
              <a:rect b="b" l="l" r="r" t="t"/>
              <a:pathLst>
                <a:path extrusionOk="0" h="4375" w="489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96104" y="2384975"/>
              <a:ext cx="440520" cy="547147"/>
            </a:xfrm>
            <a:custGeom>
              <a:rect b="b" l="l" r="r" t="t"/>
              <a:pathLst>
                <a:path extrusionOk="0" h="7964" w="6412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802593" y="2728144"/>
              <a:ext cx="78183" cy="612277"/>
            </a:xfrm>
            <a:custGeom>
              <a:rect b="b" l="l" r="r" t="t"/>
              <a:pathLst>
                <a:path extrusionOk="0" h="8912" w="1138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353553" y="2799595"/>
              <a:ext cx="453368" cy="334375"/>
            </a:xfrm>
            <a:custGeom>
              <a:rect b="b" l="l" r="r" t="t"/>
              <a:pathLst>
                <a:path extrusionOk="0" h="4867" w="6599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90127" y="2953969"/>
              <a:ext cx="170039" cy="377864"/>
            </a:xfrm>
            <a:custGeom>
              <a:rect b="b" l="l" r="r" t="t"/>
              <a:pathLst>
                <a:path extrusionOk="0" h="5500" w="2475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759654" y="3247604"/>
              <a:ext cx="235306" cy="358902"/>
            </a:xfrm>
            <a:custGeom>
              <a:rect b="b" l="l" r="r" t="t"/>
              <a:pathLst>
                <a:path extrusionOk="0" h="5224" w="3425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042090" y="3054412"/>
              <a:ext cx="361513" cy="684346"/>
            </a:xfrm>
            <a:custGeom>
              <a:rect b="b" l="l" r="r" t="t"/>
              <a:pathLst>
                <a:path extrusionOk="0" h="9961" w="5262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901318" y="3056130"/>
              <a:ext cx="444780" cy="689498"/>
            </a:xfrm>
            <a:custGeom>
              <a:rect b="b" l="l" r="r" t="t"/>
              <a:pathLst>
                <a:path extrusionOk="0" h="10036" w="6474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96547" y="3147985"/>
              <a:ext cx="226718" cy="111710"/>
            </a:xfrm>
            <a:custGeom>
              <a:rect b="b" l="l" r="r" t="t"/>
              <a:pathLst>
                <a:path extrusionOk="0" h="1626" w="330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19257" y="3218405"/>
              <a:ext cx="462849" cy="537528"/>
            </a:xfrm>
            <a:custGeom>
              <a:rect b="b" l="l" r="r" t="t"/>
              <a:pathLst>
                <a:path extrusionOk="0" h="7824" w="6737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75493" y="3220947"/>
              <a:ext cx="462849" cy="538421"/>
            </a:xfrm>
            <a:custGeom>
              <a:rect b="b" l="l" r="r" t="t"/>
              <a:pathLst>
                <a:path extrusionOk="0" h="7837" w="6737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316007" y="3277627"/>
              <a:ext cx="100512" cy="445673"/>
            </a:xfrm>
            <a:custGeom>
              <a:rect b="b" l="l" r="r" t="t"/>
              <a:pathLst>
                <a:path extrusionOk="0" h="6487" w="1463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3912" y="3074130"/>
              <a:ext cx="1420081" cy="704132"/>
            </a:xfrm>
            <a:custGeom>
              <a:rect b="b" l="l" r="r" t="t"/>
              <a:pathLst>
                <a:path extrusionOk="0" h="10249" w="2067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93050" y="3786781"/>
              <a:ext cx="806293" cy="330596"/>
            </a:xfrm>
            <a:custGeom>
              <a:rect b="b" l="l" r="r" t="t"/>
              <a:pathLst>
                <a:path extrusionOk="0" h="4812" w="11736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732997" y="4044347"/>
              <a:ext cx="179520" cy="180344"/>
            </a:xfrm>
            <a:custGeom>
              <a:rect b="b" l="l" r="r" t="t"/>
              <a:pathLst>
                <a:path extrusionOk="0" h="2625" w="2613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99158" y="4110439"/>
              <a:ext cx="47267" cy="48160"/>
            </a:xfrm>
            <a:custGeom>
              <a:rect b="b" l="l" r="r" t="t"/>
              <a:pathLst>
                <a:path extrusionOk="0" h="701" w="688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133121" y="4039194"/>
              <a:ext cx="178626" cy="181237"/>
            </a:xfrm>
            <a:custGeom>
              <a:rect b="b" l="l" r="r" t="t"/>
              <a:pathLst>
                <a:path extrusionOk="0" h="2638" w="260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198388" y="4106179"/>
              <a:ext cx="48092" cy="48092"/>
            </a:xfrm>
            <a:custGeom>
              <a:rect b="b" l="l" r="r" t="t"/>
              <a:pathLst>
                <a:path extrusionOk="0" h="700" w="70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1112510" y="3279344"/>
              <a:ext cx="50702" cy="457696"/>
            </a:xfrm>
            <a:custGeom>
              <a:rect b="b" l="l" r="r" t="t"/>
              <a:pathLst>
                <a:path extrusionOk="0" h="6662" w="738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13341" y="3281062"/>
              <a:ext cx="6939" cy="468826"/>
            </a:xfrm>
            <a:custGeom>
              <a:rect b="b" l="l" r="r" t="t"/>
              <a:pathLst>
                <a:path extrusionOk="0" h="6824" w="101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672951" y="3283673"/>
              <a:ext cx="40397" cy="478238"/>
            </a:xfrm>
            <a:custGeom>
              <a:rect b="b" l="l" r="r" t="t"/>
              <a:pathLst>
                <a:path extrusionOk="0" h="6961" w="588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575875" y="3615918"/>
              <a:ext cx="953110" cy="12092"/>
            </a:xfrm>
            <a:custGeom>
              <a:rect b="b" l="l" r="r" t="t"/>
              <a:pathLst>
                <a:path extrusionOk="0" h="176" w="13873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554439" y="3444230"/>
              <a:ext cx="1035484" cy="13809"/>
            </a:xfrm>
            <a:custGeom>
              <a:rect b="b" l="l" r="r" t="t"/>
              <a:pathLst>
                <a:path extrusionOk="0" h="201" w="15072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 rot="510316">
            <a:off x="8118834" y="3943647"/>
            <a:ext cx="758705" cy="758669"/>
            <a:chOff x="7921323" y="1799962"/>
            <a:chExt cx="758707" cy="758671"/>
          </a:xfrm>
        </p:grpSpPr>
        <p:sp>
          <p:nvSpPr>
            <p:cNvPr id="813" name="Google Shape;813;p41"/>
            <p:cNvSpPr/>
            <p:nvPr/>
          </p:nvSpPr>
          <p:spPr>
            <a:xfrm rot="770040">
              <a:off x="7983799" y="1862432"/>
              <a:ext cx="633760" cy="633722"/>
            </a:xfrm>
            <a:custGeom>
              <a:rect b="b" l="l" r="r" t="t"/>
              <a:pathLst>
                <a:path extrusionOk="0" h="15620" w="1562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7921323" y="2108627"/>
              <a:ext cx="641713" cy="450006"/>
              <a:chOff x="2041743" y="1182216"/>
              <a:chExt cx="438119" cy="307234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2041743" y="1182216"/>
                <a:ext cx="438119" cy="307234"/>
              </a:xfrm>
              <a:custGeom>
                <a:rect b="b" l="l" r="r" t="t"/>
                <a:pathLst>
                  <a:path extrusionOk="0" h="4575" w="6524">
                    <a:moveTo>
                      <a:pt x="625" y="201"/>
                    </a:moveTo>
                    <a:lnTo>
                      <a:pt x="5899" y="213"/>
                    </a:lnTo>
                    <a:cubicBezTo>
                      <a:pt x="6136" y="213"/>
                      <a:pt x="6324" y="426"/>
                      <a:pt x="6311" y="663"/>
                    </a:cubicBezTo>
                    <a:lnTo>
                      <a:pt x="6311" y="4112"/>
                    </a:lnTo>
                    <a:lnTo>
                      <a:pt x="5561" y="3400"/>
                    </a:lnTo>
                    <a:lnTo>
                      <a:pt x="625" y="3400"/>
                    </a:lnTo>
                    <a:cubicBezTo>
                      <a:pt x="388" y="3387"/>
                      <a:pt x="200" y="3187"/>
                      <a:pt x="213" y="2950"/>
                    </a:cubicBezTo>
                    <a:lnTo>
                      <a:pt x="213" y="650"/>
                    </a:lnTo>
                    <a:cubicBezTo>
                      <a:pt x="200" y="413"/>
                      <a:pt x="388" y="213"/>
                      <a:pt x="625" y="201"/>
                    </a:cubicBezTo>
                    <a:close/>
                    <a:moveTo>
                      <a:pt x="625" y="1"/>
                    </a:moveTo>
                    <a:cubicBezTo>
                      <a:pt x="275" y="13"/>
                      <a:pt x="0" y="313"/>
                      <a:pt x="0" y="663"/>
                    </a:cubicBezTo>
                    <a:lnTo>
                      <a:pt x="0" y="2950"/>
                    </a:lnTo>
                    <a:cubicBezTo>
                      <a:pt x="0" y="3300"/>
                      <a:pt x="275" y="3600"/>
                      <a:pt x="625" y="3612"/>
                    </a:cubicBezTo>
                    <a:lnTo>
                      <a:pt x="5486" y="3612"/>
                    </a:lnTo>
                    <a:lnTo>
                      <a:pt x="6511" y="4574"/>
                    </a:lnTo>
                    <a:lnTo>
                      <a:pt x="6511" y="663"/>
                    </a:lnTo>
                    <a:cubicBezTo>
                      <a:pt x="6524" y="313"/>
                      <a:pt x="6249" y="13"/>
                      <a:pt x="5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2102183" y="1260250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2102183" y="1317332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8" name="Google Shape;818;p41"/>
          <p:cNvGrpSpPr/>
          <p:nvPr/>
        </p:nvGrpSpPr>
        <p:grpSpPr>
          <a:xfrm rot="-627423">
            <a:off x="558558" y="1465315"/>
            <a:ext cx="800254" cy="472265"/>
            <a:chOff x="655776" y="1470408"/>
            <a:chExt cx="800247" cy="472261"/>
          </a:xfrm>
        </p:grpSpPr>
        <p:sp>
          <p:nvSpPr>
            <p:cNvPr id="819" name="Google Shape;819;p41"/>
            <p:cNvSpPr/>
            <p:nvPr/>
          </p:nvSpPr>
          <p:spPr>
            <a:xfrm>
              <a:off x="659211" y="1474667"/>
              <a:ext cx="793376" cy="464566"/>
            </a:xfrm>
            <a:custGeom>
              <a:rect b="b" l="l" r="r" t="t"/>
              <a:pathLst>
                <a:path extrusionOk="0" h="6762" w="11548">
                  <a:moveTo>
                    <a:pt x="0" y="1"/>
                  </a:moveTo>
                  <a:lnTo>
                    <a:pt x="0" y="6762"/>
                  </a:lnTo>
                  <a:lnTo>
                    <a:pt x="11547" y="6762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55776" y="1470408"/>
              <a:ext cx="800247" cy="472261"/>
            </a:xfrm>
            <a:custGeom>
              <a:rect b="b" l="l" r="r" t="t"/>
              <a:pathLst>
                <a:path extrusionOk="0" h="6874" w="11648">
                  <a:moveTo>
                    <a:pt x="11547" y="113"/>
                  </a:moveTo>
                  <a:lnTo>
                    <a:pt x="11547" y="6774"/>
                  </a:lnTo>
                  <a:lnTo>
                    <a:pt x="100" y="6774"/>
                  </a:lnTo>
                  <a:lnTo>
                    <a:pt x="100" y="113"/>
                  </a:lnTo>
                  <a:close/>
                  <a:moveTo>
                    <a:pt x="0" y="0"/>
                  </a:moveTo>
                  <a:lnTo>
                    <a:pt x="0" y="6874"/>
                  </a:lnTo>
                  <a:lnTo>
                    <a:pt x="11647" y="6874"/>
                  </a:lnTo>
                  <a:lnTo>
                    <a:pt x="11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59211" y="1823264"/>
              <a:ext cx="793376" cy="54138"/>
            </a:xfrm>
            <a:custGeom>
              <a:rect b="b" l="l" r="r" t="t"/>
              <a:pathLst>
                <a:path extrusionOk="0" h="788" w="11548">
                  <a:moveTo>
                    <a:pt x="0" y="0"/>
                  </a:moveTo>
                  <a:lnTo>
                    <a:pt x="0" y="788"/>
                  </a:lnTo>
                  <a:lnTo>
                    <a:pt x="11547" y="788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10669" y="1523652"/>
              <a:ext cx="112535" cy="74748"/>
            </a:xfrm>
            <a:custGeom>
              <a:rect b="b" l="l" r="r" t="t"/>
              <a:pathLst>
                <a:path extrusionOk="0" h="1088" w="1638">
                  <a:moveTo>
                    <a:pt x="38" y="0"/>
                  </a:moveTo>
                  <a:cubicBezTo>
                    <a:pt x="13" y="0"/>
                    <a:pt x="1" y="25"/>
                    <a:pt x="1" y="50"/>
                  </a:cubicBezTo>
                  <a:lnTo>
                    <a:pt x="1" y="1037"/>
                  </a:lnTo>
                  <a:cubicBezTo>
                    <a:pt x="1" y="1062"/>
                    <a:pt x="13" y="1087"/>
                    <a:pt x="38" y="1087"/>
                  </a:cubicBezTo>
                  <a:lnTo>
                    <a:pt x="1601" y="1087"/>
                  </a:lnTo>
                  <a:cubicBezTo>
                    <a:pt x="1625" y="1087"/>
                    <a:pt x="1638" y="1062"/>
                    <a:pt x="1638" y="1037"/>
                  </a:cubicBezTo>
                  <a:lnTo>
                    <a:pt x="1638" y="50"/>
                  </a:lnTo>
                  <a:cubicBezTo>
                    <a:pt x="1638" y="25"/>
                    <a:pt x="162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57493" y="1735668"/>
              <a:ext cx="797636" cy="55924"/>
            </a:xfrm>
            <a:custGeom>
              <a:rect b="b" l="l" r="r" t="t"/>
              <a:pathLst>
                <a:path extrusionOk="0" h="814" w="11610">
                  <a:moveTo>
                    <a:pt x="1000" y="1"/>
                  </a:moveTo>
                  <a:lnTo>
                    <a:pt x="0" y="701"/>
                  </a:lnTo>
                  <a:lnTo>
                    <a:pt x="50" y="788"/>
                  </a:lnTo>
                  <a:lnTo>
                    <a:pt x="1012" y="126"/>
                  </a:lnTo>
                  <a:lnTo>
                    <a:pt x="2012" y="801"/>
                  </a:lnTo>
                  <a:lnTo>
                    <a:pt x="3062" y="126"/>
                  </a:lnTo>
                  <a:lnTo>
                    <a:pt x="3912" y="813"/>
                  </a:lnTo>
                  <a:lnTo>
                    <a:pt x="4849" y="126"/>
                  </a:lnTo>
                  <a:lnTo>
                    <a:pt x="5774" y="813"/>
                  </a:lnTo>
                  <a:lnTo>
                    <a:pt x="6673" y="126"/>
                  </a:lnTo>
                  <a:lnTo>
                    <a:pt x="7573" y="813"/>
                  </a:lnTo>
                  <a:lnTo>
                    <a:pt x="8610" y="126"/>
                  </a:lnTo>
                  <a:lnTo>
                    <a:pt x="9548" y="813"/>
                  </a:lnTo>
                  <a:lnTo>
                    <a:pt x="10510" y="113"/>
                  </a:lnTo>
                  <a:lnTo>
                    <a:pt x="11547" y="788"/>
                  </a:lnTo>
                  <a:lnTo>
                    <a:pt x="11610" y="701"/>
                  </a:lnTo>
                  <a:lnTo>
                    <a:pt x="10510" y="1"/>
                  </a:lnTo>
                  <a:lnTo>
                    <a:pt x="9548" y="688"/>
                  </a:lnTo>
                  <a:lnTo>
                    <a:pt x="8610" y="1"/>
                  </a:lnTo>
                  <a:lnTo>
                    <a:pt x="7586" y="688"/>
                  </a:lnTo>
                  <a:lnTo>
                    <a:pt x="6673" y="1"/>
                  </a:lnTo>
                  <a:lnTo>
                    <a:pt x="5774" y="688"/>
                  </a:lnTo>
                  <a:lnTo>
                    <a:pt x="4849" y="1"/>
                  </a:lnTo>
                  <a:lnTo>
                    <a:pt x="3912" y="676"/>
                  </a:lnTo>
                  <a:lnTo>
                    <a:pt x="3074" y="1"/>
                  </a:lnTo>
                  <a:lnTo>
                    <a:pt x="2012" y="68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57493" y="1703034"/>
              <a:ext cx="797636" cy="55924"/>
            </a:xfrm>
            <a:custGeom>
              <a:rect b="b" l="l" r="r" t="t"/>
              <a:pathLst>
                <a:path extrusionOk="0" h="814" w="11610">
                  <a:moveTo>
                    <a:pt x="1000" y="1"/>
                  </a:moveTo>
                  <a:lnTo>
                    <a:pt x="0" y="701"/>
                  </a:lnTo>
                  <a:lnTo>
                    <a:pt x="50" y="788"/>
                  </a:lnTo>
                  <a:lnTo>
                    <a:pt x="1012" y="126"/>
                  </a:lnTo>
                  <a:lnTo>
                    <a:pt x="2012" y="801"/>
                  </a:lnTo>
                  <a:lnTo>
                    <a:pt x="3062" y="126"/>
                  </a:lnTo>
                  <a:lnTo>
                    <a:pt x="3912" y="813"/>
                  </a:lnTo>
                  <a:lnTo>
                    <a:pt x="4849" y="126"/>
                  </a:lnTo>
                  <a:lnTo>
                    <a:pt x="5774" y="813"/>
                  </a:lnTo>
                  <a:lnTo>
                    <a:pt x="6673" y="126"/>
                  </a:lnTo>
                  <a:lnTo>
                    <a:pt x="7573" y="813"/>
                  </a:lnTo>
                  <a:lnTo>
                    <a:pt x="8610" y="126"/>
                  </a:lnTo>
                  <a:lnTo>
                    <a:pt x="9548" y="813"/>
                  </a:lnTo>
                  <a:lnTo>
                    <a:pt x="10510" y="126"/>
                  </a:lnTo>
                  <a:lnTo>
                    <a:pt x="11547" y="788"/>
                  </a:lnTo>
                  <a:lnTo>
                    <a:pt x="11610" y="701"/>
                  </a:lnTo>
                  <a:lnTo>
                    <a:pt x="10510" y="1"/>
                  </a:lnTo>
                  <a:lnTo>
                    <a:pt x="9548" y="688"/>
                  </a:lnTo>
                  <a:lnTo>
                    <a:pt x="8610" y="1"/>
                  </a:lnTo>
                  <a:lnTo>
                    <a:pt x="7586" y="688"/>
                  </a:lnTo>
                  <a:lnTo>
                    <a:pt x="6673" y="1"/>
                  </a:lnTo>
                  <a:lnTo>
                    <a:pt x="5774" y="688"/>
                  </a:lnTo>
                  <a:lnTo>
                    <a:pt x="4849" y="1"/>
                  </a:lnTo>
                  <a:lnTo>
                    <a:pt x="3912" y="688"/>
                  </a:lnTo>
                  <a:lnTo>
                    <a:pt x="3074" y="1"/>
                  </a:lnTo>
                  <a:lnTo>
                    <a:pt x="2012" y="68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5" name="Google Shape;8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75248"/>
            <a:ext cx="1822199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/>
          <p:nvPr>
            <p:ph idx="3" type="subTitle"/>
          </p:nvPr>
        </p:nvSpPr>
        <p:spPr>
          <a:xfrm>
            <a:off x="1634450" y="648113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Importante</a:t>
            </a:r>
            <a:endParaRPr/>
          </a:p>
        </p:txBody>
      </p:sp>
      <p:grpSp>
        <p:nvGrpSpPr>
          <p:cNvPr id="831" name="Google Shape;831;p42"/>
          <p:cNvGrpSpPr/>
          <p:nvPr/>
        </p:nvGrpSpPr>
        <p:grpSpPr>
          <a:xfrm flipH="1">
            <a:off x="6777639" y="1205073"/>
            <a:ext cx="1766164" cy="2998437"/>
            <a:chOff x="1352900" y="1539660"/>
            <a:chExt cx="1456149" cy="2472122"/>
          </a:xfrm>
        </p:grpSpPr>
        <p:sp>
          <p:nvSpPr>
            <p:cNvPr id="832" name="Google Shape;832;p42"/>
            <p:cNvSpPr/>
            <p:nvPr/>
          </p:nvSpPr>
          <p:spPr>
            <a:xfrm>
              <a:off x="1714344" y="2148226"/>
              <a:ext cx="421627" cy="563292"/>
            </a:xfrm>
            <a:custGeom>
              <a:rect b="b" l="l" r="r" t="t"/>
              <a:pathLst>
                <a:path extrusionOk="0" h="8199" w="6137">
                  <a:moveTo>
                    <a:pt x="2921" y="1"/>
                  </a:moveTo>
                  <a:cubicBezTo>
                    <a:pt x="2237" y="1"/>
                    <a:pt x="1570" y="248"/>
                    <a:pt x="1138" y="806"/>
                  </a:cubicBezTo>
                  <a:cubicBezTo>
                    <a:pt x="488" y="1644"/>
                    <a:pt x="450" y="2943"/>
                    <a:pt x="363" y="3956"/>
                  </a:cubicBezTo>
                  <a:cubicBezTo>
                    <a:pt x="276" y="5018"/>
                    <a:pt x="1" y="6530"/>
                    <a:pt x="863" y="7367"/>
                  </a:cubicBezTo>
                  <a:cubicBezTo>
                    <a:pt x="1454" y="7938"/>
                    <a:pt x="2323" y="8199"/>
                    <a:pt x="3190" y="8199"/>
                  </a:cubicBezTo>
                  <a:cubicBezTo>
                    <a:pt x="3916" y="8199"/>
                    <a:pt x="4641" y="8016"/>
                    <a:pt x="5199" y="7680"/>
                  </a:cubicBezTo>
                  <a:cubicBezTo>
                    <a:pt x="6086" y="7130"/>
                    <a:pt x="6136" y="6168"/>
                    <a:pt x="5949" y="5193"/>
                  </a:cubicBezTo>
                  <a:cubicBezTo>
                    <a:pt x="5837" y="4618"/>
                    <a:pt x="5662" y="4056"/>
                    <a:pt x="5599" y="3481"/>
                  </a:cubicBezTo>
                  <a:cubicBezTo>
                    <a:pt x="5512" y="2681"/>
                    <a:pt x="5649" y="1806"/>
                    <a:pt x="5224" y="1131"/>
                  </a:cubicBezTo>
                  <a:cubicBezTo>
                    <a:pt x="5137" y="1006"/>
                    <a:pt x="5037" y="894"/>
                    <a:pt x="4924" y="781"/>
                  </a:cubicBezTo>
                  <a:cubicBezTo>
                    <a:pt x="4418" y="288"/>
                    <a:pt x="3660" y="1"/>
                    <a:pt x="2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775283" y="1718698"/>
              <a:ext cx="223283" cy="196558"/>
            </a:xfrm>
            <a:custGeom>
              <a:rect b="b" l="l" r="r" t="t"/>
              <a:pathLst>
                <a:path extrusionOk="0" h="2861" w="3250">
                  <a:moveTo>
                    <a:pt x="1589" y="0"/>
                  </a:moveTo>
                  <a:cubicBezTo>
                    <a:pt x="970" y="0"/>
                    <a:pt x="340" y="360"/>
                    <a:pt x="113" y="1260"/>
                  </a:cubicBezTo>
                  <a:cubicBezTo>
                    <a:pt x="1" y="1610"/>
                    <a:pt x="38" y="1985"/>
                    <a:pt x="201" y="2310"/>
                  </a:cubicBezTo>
                  <a:cubicBezTo>
                    <a:pt x="432" y="2650"/>
                    <a:pt x="816" y="2860"/>
                    <a:pt x="1227" y="2860"/>
                  </a:cubicBezTo>
                  <a:cubicBezTo>
                    <a:pt x="1239" y="2860"/>
                    <a:pt x="1251" y="2860"/>
                    <a:pt x="1263" y="2860"/>
                  </a:cubicBezTo>
                  <a:cubicBezTo>
                    <a:pt x="1276" y="2860"/>
                    <a:pt x="1290" y="2860"/>
                    <a:pt x="1303" y="2860"/>
                  </a:cubicBezTo>
                  <a:cubicBezTo>
                    <a:pt x="1850" y="2860"/>
                    <a:pt x="2358" y="2612"/>
                    <a:pt x="2688" y="2185"/>
                  </a:cubicBezTo>
                  <a:cubicBezTo>
                    <a:pt x="3250" y="1472"/>
                    <a:pt x="3100" y="823"/>
                    <a:pt x="2675" y="410"/>
                  </a:cubicBezTo>
                  <a:cubicBezTo>
                    <a:pt x="2394" y="154"/>
                    <a:pt x="1994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022543" y="3377864"/>
              <a:ext cx="168390" cy="584109"/>
            </a:xfrm>
            <a:custGeom>
              <a:rect b="b" l="l" r="r" t="t"/>
              <a:pathLst>
                <a:path extrusionOk="0" h="8502" w="2451">
                  <a:moveTo>
                    <a:pt x="1491" y="1"/>
                  </a:moveTo>
                  <a:cubicBezTo>
                    <a:pt x="1376" y="1"/>
                    <a:pt x="1246" y="29"/>
                    <a:pt x="1101" y="91"/>
                  </a:cubicBezTo>
                  <a:cubicBezTo>
                    <a:pt x="63" y="554"/>
                    <a:pt x="1" y="1928"/>
                    <a:pt x="63" y="2878"/>
                  </a:cubicBezTo>
                  <a:cubicBezTo>
                    <a:pt x="163" y="4290"/>
                    <a:pt x="538" y="5702"/>
                    <a:pt x="913" y="7052"/>
                  </a:cubicBezTo>
                  <a:cubicBezTo>
                    <a:pt x="1076" y="7639"/>
                    <a:pt x="1238" y="8177"/>
                    <a:pt x="1763" y="8502"/>
                  </a:cubicBezTo>
                  <a:cubicBezTo>
                    <a:pt x="1763" y="8502"/>
                    <a:pt x="1763" y="8502"/>
                    <a:pt x="1764" y="8502"/>
                  </a:cubicBezTo>
                  <a:cubicBezTo>
                    <a:pt x="1842" y="8502"/>
                    <a:pt x="2438" y="3201"/>
                    <a:pt x="2438" y="2716"/>
                  </a:cubicBezTo>
                  <a:cubicBezTo>
                    <a:pt x="2450" y="2178"/>
                    <a:pt x="2413" y="1641"/>
                    <a:pt x="2338" y="1116"/>
                  </a:cubicBezTo>
                  <a:cubicBezTo>
                    <a:pt x="2216" y="509"/>
                    <a:pt x="1981" y="1"/>
                    <a:pt x="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2016566" y="3374497"/>
              <a:ext cx="177802" cy="590910"/>
            </a:xfrm>
            <a:custGeom>
              <a:rect b="b" l="l" r="r" t="t"/>
              <a:pathLst>
                <a:path extrusionOk="0" h="8601" w="2588">
                  <a:moveTo>
                    <a:pt x="1588" y="103"/>
                  </a:moveTo>
                  <a:cubicBezTo>
                    <a:pt x="1675" y="103"/>
                    <a:pt x="1775" y="115"/>
                    <a:pt x="1850" y="165"/>
                  </a:cubicBezTo>
                  <a:cubicBezTo>
                    <a:pt x="2100" y="290"/>
                    <a:pt x="2275" y="628"/>
                    <a:pt x="2375" y="1165"/>
                  </a:cubicBezTo>
                  <a:cubicBezTo>
                    <a:pt x="2462" y="1702"/>
                    <a:pt x="2500" y="2227"/>
                    <a:pt x="2487" y="2765"/>
                  </a:cubicBezTo>
                  <a:cubicBezTo>
                    <a:pt x="2475" y="3252"/>
                    <a:pt x="1950" y="7901"/>
                    <a:pt x="1837" y="8463"/>
                  </a:cubicBezTo>
                  <a:cubicBezTo>
                    <a:pt x="1338" y="8151"/>
                    <a:pt x="1188" y="7613"/>
                    <a:pt x="1050" y="7101"/>
                  </a:cubicBezTo>
                  <a:cubicBezTo>
                    <a:pt x="700" y="5814"/>
                    <a:pt x="300" y="4377"/>
                    <a:pt x="200" y="2927"/>
                  </a:cubicBezTo>
                  <a:cubicBezTo>
                    <a:pt x="100" y="1428"/>
                    <a:pt x="425" y="540"/>
                    <a:pt x="1213" y="190"/>
                  </a:cubicBezTo>
                  <a:cubicBezTo>
                    <a:pt x="1325" y="140"/>
                    <a:pt x="1463" y="103"/>
                    <a:pt x="1588" y="103"/>
                  </a:cubicBezTo>
                  <a:close/>
                  <a:moveTo>
                    <a:pt x="1560" y="1"/>
                  </a:moveTo>
                  <a:cubicBezTo>
                    <a:pt x="1429" y="1"/>
                    <a:pt x="1296" y="35"/>
                    <a:pt x="1175" y="103"/>
                  </a:cubicBezTo>
                  <a:cubicBezTo>
                    <a:pt x="350" y="465"/>
                    <a:pt x="0" y="1390"/>
                    <a:pt x="100" y="2940"/>
                  </a:cubicBezTo>
                  <a:cubicBezTo>
                    <a:pt x="200" y="4389"/>
                    <a:pt x="600" y="5839"/>
                    <a:pt x="950" y="7126"/>
                  </a:cubicBezTo>
                  <a:cubicBezTo>
                    <a:pt x="1113" y="7676"/>
                    <a:pt x="1263" y="8251"/>
                    <a:pt x="1825" y="8588"/>
                  </a:cubicBezTo>
                  <a:lnTo>
                    <a:pt x="1850" y="8601"/>
                  </a:lnTo>
                  <a:lnTo>
                    <a:pt x="1875" y="8588"/>
                  </a:lnTo>
                  <a:cubicBezTo>
                    <a:pt x="1912" y="8576"/>
                    <a:pt x="1950" y="8551"/>
                    <a:pt x="2262" y="5826"/>
                  </a:cubicBezTo>
                  <a:cubicBezTo>
                    <a:pt x="2425" y="4502"/>
                    <a:pt x="2575" y="3015"/>
                    <a:pt x="2575" y="2765"/>
                  </a:cubicBezTo>
                  <a:cubicBezTo>
                    <a:pt x="2587" y="2227"/>
                    <a:pt x="2550" y="1690"/>
                    <a:pt x="2475" y="1153"/>
                  </a:cubicBezTo>
                  <a:cubicBezTo>
                    <a:pt x="2362" y="578"/>
                    <a:pt x="2175" y="215"/>
                    <a:pt x="1887" y="78"/>
                  </a:cubicBezTo>
                  <a:cubicBezTo>
                    <a:pt x="1784" y="26"/>
                    <a:pt x="167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586420" y="3489849"/>
              <a:ext cx="175191" cy="486070"/>
            </a:xfrm>
            <a:custGeom>
              <a:rect b="b" l="l" r="r" t="t"/>
              <a:pathLst>
                <a:path extrusionOk="0" h="7075" w="2550">
                  <a:moveTo>
                    <a:pt x="1110" y="0"/>
                  </a:moveTo>
                  <a:cubicBezTo>
                    <a:pt x="844" y="0"/>
                    <a:pt x="597" y="135"/>
                    <a:pt x="438" y="448"/>
                  </a:cubicBezTo>
                  <a:cubicBezTo>
                    <a:pt x="1" y="1273"/>
                    <a:pt x="263" y="3185"/>
                    <a:pt x="263" y="4110"/>
                  </a:cubicBezTo>
                  <a:cubicBezTo>
                    <a:pt x="263" y="4997"/>
                    <a:pt x="288" y="5872"/>
                    <a:pt x="350" y="6747"/>
                  </a:cubicBezTo>
                  <a:cubicBezTo>
                    <a:pt x="350" y="6822"/>
                    <a:pt x="338" y="7047"/>
                    <a:pt x="438" y="7072"/>
                  </a:cubicBezTo>
                  <a:cubicBezTo>
                    <a:pt x="442" y="7073"/>
                    <a:pt x="446" y="7074"/>
                    <a:pt x="451" y="7074"/>
                  </a:cubicBezTo>
                  <a:cubicBezTo>
                    <a:pt x="552" y="7074"/>
                    <a:pt x="828" y="6719"/>
                    <a:pt x="875" y="6659"/>
                  </a:cubicBezTo>
                  <a:cubicBezTo>
                    <a:pt x="1725" y="5472"/>
                    <a:pt x="2425" y="3910"/>
                    <a:pt x="2512" y="2435"/>
                  </a:cubicBezTo>
                  <a:cubicBezTo>
                    <a:pt x="2550" y="1823"/>
                    <a:pt x="2487" y="1186"/>
                    <a:pt x="2163" y="686"/>
                  </a:cubicBezTo>
                  <a:cubicBezTo>
                    <a:pt x="2138" y="636"/>
                    <a:pt x="2113" y="598"/>
                    <a:pt x="2075" y="561"/>
                  </a:cubicBezTo>
                  <a:cubicBezTo>
                    <a:pt x="1816" y="218"/>
                    <a:pt x="1448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590748" y="3486826"/>
              <a:ext cx="175191" cy="493215"/>
            </a:xfrm>
            <a:custGeom>
              <a:rect b="b" l="l" r="r" t="t"/>
              <a:pathLst>
                <a:path extrusionOk="0" h="7179" w="2550">
                  <a:moveTo>
                    <a:pt x="1037" y="92"/>
                  </a:moveTo>
                  <a:cubicBezTo>
                    <a:pt x="1412" y="130"/>
                    <a:pt x="1762" y="330"/>
                    <a:pt x="1975" y="642"/>
                  </a:cubicBezTo>
                  <a:cubicBezTo>
                    <a:pt x="2000" y="680"/>
                    <a:pt x="2037" y="717"/>
                    <a:pt x="2062" y="767"/>
                  </a:cubicBezTo>
                  <a:cubicBezTo>
                    <a:pt x="2337" y="1192"/>
                    <a:pt x="2449" y="1754"/>
                    <a:pt x="2399" y="2479"/>
                  </a:cubicBezTo>
                  <a:cubicBezTo>
                    <a:pt x="2312" y="3829"/>
                    <a:pt x="1725" y="5366"/>
                    <a:pt x="762" y="6678"/>
                  </a:cubicBezTo>
                  <a:cubicBezTo>
                    <a:pt x="662" y="6841"/>
                    <a:pt x="537" y="6978"/>
                    <a:pt x="387" y="7078"/>
                  </a:cubicBezTo>
                  <a:cubicBezTo>
                    <a:pt x="362" y="7078"/>
                    <a:pt x="337" y="6991"/>
                    <a:pt x="337" y="6841"/>
                  </a:cubicBezTo>
                  <a:lnTo>
                    <a:pt x="337" y="6791"/>
                  </a:lnTo>
                  <a:cubicBezTo>
                    <a:pt x="275" y="5916"/>
                    <a:pt x="250" y="5041"/>
                    <a:pt x="250" y="4166"/>
                  </a:cubicBezTo>
                  <a:cubicBezTo>
                    <a:pt x="250" y="3929"/>
                    <a:pt x="237" y="3629"/>
                    <a:pt x="213" y="3317"/>
                  </a:cubicBezTo>
                  <a:cubicBezTo>
                    <a:pt x="163" y="2342"/>
                    <a:pt x="100" y="1117"/>
                    <a:pt x="412" y="505"/>
                  </a:cubicBezTo>
                  <a:cubicBezTo>
                    <a:pt x="512" y="280"/>
                    <a:pt x="725" y="117"/>
                    <a:pt x="975" y="92"/>
                  </a:cubicBezTo>
                  <a:close/>
                  <a:moveTo>
                    <a:pt x="1054" y="1"/>
                  </a:moveTo>
                  <a:cubicBezTo>
                    <a:pt x="1028" y="1"/>
                    <a:pt x="1001" y="2"/>
                    <a:pt x="975" y="5"/>
                  </a:cubicBezTo>
                  <a:cubicBezTo>
                    <a:pt x="687" y="30"/>
                    <a:pt x="437" y="205"/>
                    <a:pt x="325" y="467"/>
                  </a:cubicBezTo>
                  <a:cubicBezTo>
                    <a:pt x="0" y="1105"/>
                    <a:pt x="63" y="2342"/>
                    <a:pt x="113" y="3329"/>
                  </a:cubicBezTo>
                  <a:cubicBezTo>
                    <a:pt x="138" y="3641"/>
                    <a:pt x="150" y="3929"/>
                    <a:pt x="150" y="4166"/>
                  </a:cubicBezTo>
                  <a:cubicBezTo>
                    <a:pt x="150" y="5041"/>
                    <a:pt x="175" y="5928"/>
                    <a:pt x="237" y="6791"/>
                  </a:cubicBezTo>
                  <a:cubicBezTo>
                    <a:pt x="237" y="6816"/>
                    <a:pt x="237" y="6828"/>
                    <a:pt x="237" y="6841"/>
                  </a:cubicBezTo>
                  <a:cubicBezTo>
                    <a:pt x="237" y="6966"/>
                    <a:pt x="237" y="7141"/>
                    <a:pt x="350" y="7178"/>
                  </a:cubicBezTo>
                  <a:lnTo>
                    <a:pt x="375" y="7178"/>
                  </a:lnTo>
                  <a:cubicBezTo>
                    <a:pt x="525" y="7178"/>
                    <a:pt x="787" y="6816"/>
                    <a:pt x="850" y="6741"/>
                  </a:cubicBezTo>
                  <a:cubicBezTo>
                    <a:pt x="1812" y="5403"/>
                    <a:pt x="2412" y="3854"/>
                    <a:pt x="2499" y="2479"/>
                  </a:cubicBezTo>
                  <a:cubicBezTo>
                    <a:pt x="2549" y="1729"/>
                    <a:pt x="2437" y="1142"/>
                    <a:pt x="2149" y="705"/>
                  </a:cubicBezTo>
                  <a:cubicBezTo>
                    <a:pt x="2112" y="655"/>
                    <a:pt x="2087" y="617"/>
                    <a:pt x="2062" y="580"/>
                  </a:cubicBezTo>
                  <a:cubicBezTo>
                    <a:pt x="1772" y="220"/>
                    <a:pt x="1396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533175" y="2396792"/>
              <a:ext cx="736697" cy="1372195"/>
            </a:xfrm>
            <a:custGeom>
              <a:rect b="b" l="l" r="r" t="t"/>
              <a:pathLst>
                <a:path extrusionOk="0" h="19973" w="10723">
                  <a:moveTo>
                    <a:pt x="2950" y="0"/>
                  </a:moveTo>
                  <a:lnTo>
                    <a:pt x="2950" y="0"/>
                  </a:lnTo>
                  <a:cubicBezTo>
                    <a:pt x="2951" y="0"/>
                    <a:pt x="2951" y="1"/>
                    <a:pt x="2952" y="1"/>
                  </a:cubicBezTo>
                  <a:lnTo>
                    <a:pt x="2952" y="1"/>
                  </a:lnTo>
                  <a:cubicBezTo>
                    <a:pt x="2951" y="0"/>
                    <a:pt x="2951" y="0"/>
                    <a:pt x="2950" y="0"/>
                  </a:cubicBezTo>
                  <a:close/>
                  <a:moveTo>
                    <a:pt x="2952" y="1"/>
                  </a:moveTo>
                  <a:cubicBezTo>
                    <a:pt x="2963" y="6"/>
                    <a:pt x="2963" y="55"/>
                    <a:pt x="2963" y="138"/>
                  </a:cubicBezTo>
                  <a:cubicBezTo>
                    <a:pt x="2838" y="200"/>
                    <a:pt x="2738" y="288"/>
                    <a:pt x="2675" y="400"/>
                  </a:cubicBezTo>
                  <a:cubicBezTo>
                    <a:pt x="2225" y="1000"/>
                    <a:pt x="1850" y="1650"/>
                    <a:pt x="1550" y="2350"/>
                  </a:cubicBezTo>
                  <a:cubicBezTo>
                    <a:pt x="226" y="5349"/>
                    <a:pt x="338" y="8810"/>
                    <a:pt x="276" y="12084"/>
                  </a:cubicBezTo>
                  <a:cubicBezTo>
                    <a:pt x="213" y="14646"/>
                    <a:pt x="163" y="17208"/>
                    <a:pt x="1" y="19757"/>
                  </a:cubicBezTo>
                  <a:cubicBezTo>
                    <a:pt x="1126" y="19804"/>
                    <a:pt x="2251" y="19972"/>
                    <a:pt x="3377" y="19972"/>
                  </a:cubicBezTo>
                  <a:cubicBezTo>
                    <a:pt x="3451" y="19972"/>
                    <a:pt x="3525" y="19971"/>
                    <a:pt x="3600" y="19970"/>
                  </a:cubicBezTo>
                  <a:cubicBezTo>
                    <a:pt x="3837" y="17433"/>
                    <a:pt x="4225" y="14909"/>
                    <a:pt x="4450" y="12372"/>
                  </a:cubicBezTo>
                  <a:cubicBezTo>
                    <a:pt x="4575" y="11010"/>
                    <a:pt x="4550" y="9635"/>
                    <a:pt x="4687" y="8273"/>
                  </a:cubicBezTo>
                  <a:cubicBezTo>
                    <a:pt x="4762" y="7436"/>
                    <a:pt x="4837" y="6523"/>
                    <a:pt x="4974" y="5686"/>
                  </a:cubicBezTo>
                  <a:cubicBezTo>
                    <a:pt x="4987" y="5624"/>
                    <a:pt x="5037" y="5586"/>
                    <a:pt x="5099" y="5586"/>
                  </a:cubicBezTo>
                  <a:cubicBezTo>
                    <a:pt x="5249" y="5586"/>
                    <a:pt x="5455" y="5542"/>
                    <a:pt x="5617" y="5542"/>
                  </a:cubicBezTo>
                  <a:cubicBezTo>
                    <a:pt x="5752" y="5542"/>
                    <a:pt x="5857" y="5573"/>
                    <a:pt x="5874" y="5686"/>
                  </a:cubicBezTo>
                  <a:cubicBezTo>
                    <a:pt x="5949" y="6199"/>
                    <a:pt x="5999" y="6711"/>
                    <a:pt x="6012" y="7223"/>
                  </a:cubicBezTo>
                  <a:cubicBezTo>
                    <a:pt x="6062" y="8123"/>
                    <a:pt x="6087" y="9035"/>
                    <a:pt x="6149" y="9948"/>
                  </a:cubicBezTo>
                  <a:cubicBezTo>
                    <a:pt x="6187" y="10497"/>
                    <a:pt x="6487" y="15259"/>
                    <a:pt x="6774" y="18008"/>
                  </a:cubicBezTo>
                  <a:cubicBezTo>
                    <a:pt x="6898" y="19149"/>
                    <a:pt x="7010" y="19957"/>
                    <a:pt x="7121" y="19957"/>
                  </a:cubicBezTo>
                  <a:cubicBezTo>
                    <a:pt x="7122" y="19957"/>
                    <a:pt x="7123" y="19957"/>
                    <a:pt x="7124" y="19957"/>
                  </a:cubicBezTo>
                  <a:cubicBezTo>
                    <a:pt x="8336" y="19932"/>
                    <a:pt x="9548" y="19745"/>
                    <a:pt x="10723" y="19395"/>
                  </a:cubicBezTo>
                  <a:cubicBezTo>
                    <a:pt x="10561" y="19383"/>
                    <a:pt x="10561" y="12772"/>
                    <a:pt x="10548" y="12322"/>
                  </a:cubicBezTo>
                  <a:cubicBezTo>
                    <a:pt x="10461" y="10197"/>
                    <a:pt x="10211" y="8236"/>
                    <a:pt x="10098" y="6124"/>
                  </a:cubicBezTo>
                  <a:cubicBezTo>
                    <a:pt x="10023" y="4799"/>
                    <a:pt x="9786" y="3487"/>
                    <a:pt x="9373" y="2225"/>
                  </a:cubicBezTo>
                  <a:cubicBezTo>
                    <a:pt x="9136" y="1475"/>
                    <a:pt x="8636" y="750"/>
                    <a:pt x="8286" y="50"/>
                  </a:cubicBezTo>
                  <a:lnTo>
                    <a:pt x="4362" y="50"/>
                  </a:lnTo>
                  <a:cubicBezTo>
                    <a:pt x="4125" y="50"/>
                    <a:pt x="3871" y="68"/>
                    <a:pt x="3618" y="68"/>
                  </a:cubicBezTo>
                  <a:cubicBezTo>
                    <a:pt x="3391" y="68"/>
                    <a:pt x="3165" y="54"/>
                    <a:pt x="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2086093" y="1880905"/>
              <a:ext cx="719521" cy="358627"/>
            </a:xfrm>
            <a:custGeom>
              <a:rect b="b" l="l" r="r" t="t"/>
              <a:pathLst>
                <a:path extrusionOk="0" h="5220" w="10473">
                  <a:moveTo>
                    <a:pt x="10397" y="0"/>
                  </a:moveTo>
                  <a:cubicBezTo>
                    <a:pt x="10353" y="0"/>
                    <a:pt x="10300" y="16"/>
                    <a:pt x="10260" y="36"/>
                  </a:cubicBezTo>
                  <a:cubicBezTo>
                    <a:pt x="9336" y="561"/>
                    <a:pt x="8411" y="1098"/>
                    <a:pt x="7524" y="1698"/>
                  </a:cubicBezTo>
                  <a:cubicBezTo>
                    <a:pt x="6736" y="2211"/>
                    <a:pt x="5799" y="2711"/>
                    <a:pt x="4862" y="2786"/>
                  </a:cubicBezTo>
                  <a:cubicBezTo>
                    <a:pt x="4560" y="2817"/>
                    <a:pt x="4255" y="2833"/>
                    <a:pt x="3951" y="2833"/>
                  </a:cubicBezTo>
                  <a:cubicBezTo>
                    <a:pt x="3173" y="2833"/>
                    <a:pt x="2392" y="2730"/>
                    <a:pt x="1638" y="2523"/>
                  </a:cubicBezTo>
                  <a:cubicBezTo>
                    <a:pt x="1450" y="2473"/>
                    <a:pt x="1204" y="2422"/>
                    <a:pt x="970" y="2422"/>
                  </a:cubicBezTo>
                  <a:cubicBezTo>
                    <a:pt x="798" y="2422"/>
                    <a:pt x="633" y="2449"/>
                    <a:pt x="501" y="2523"/>
                  </a:cubicBezTo>
                  <a:cubicBezTo>
                    <a:pt x="176" y="2686"/>
                    <a:pt x="13" y="3185"/>
                    <a:pt x="1" y="3510"/>
                  </a:cubicBezTo>
                  <a:cubicBezTo>
                    <a:pt x="1" y="3948"/>
                    <a:pt x="188" y="4360"/>
                    <a:pt x="538" y="4623"/>
                  </a:cubicBezTo>
                  <a:cubicBezTo>
                    <a:pt x="775" y="4785"/>
                    <a:pt x="1050" y="4910"/>
                    <a:pt x="1350" y="4972"/>
                  </a:cubicBezTo>
                  <a:cubicBezTo>
                    <a:pt x="1966" y="5139"/>
                    <a:pt x="2599" y="5219"/>
                    <a:pt x="3242" y="5219"/>
                  </a:cubicBezTo>
                  <a:cubicBezTo>
                    <a:pt x="3369" y="5219"/>
                    <a:pt x="3497" y="5216"/>
                    <a:pt x="3625" y="5210"/>
                  </a:cubicBezTo>
                  <a:cubicBezTo>
                    <a:pt x="5549" y="5097"/>
                    <a:pt x="7149" y="4085"/>
                    <a:pt x="8323" y="2598"/>
                  </a:cubicBezTo>
                  <a:cubicBezTo>
                    <a:pt x="8561" y="2248"/>
                    <a:pt x="8861" y="1961"/>
                    <a:pt x="9211" y="1748"/>
                  </a:cubicBezTo>
                  <a:cubicBezTo>
                    <a:pt x="9461" y="1611"/>
                    <a:pt x="9898" y="1511"/>
                    <a:pt x="10023" y="1223"/>
                  </a:cubicBezTo>
                  <a:cubicBezTo>
                    <a:pt x="10093" y="1033"/>
                    <a:pt x="9971" y="738"/>
                    <a:pt x="9778" y="738"/>
                  </a:cubicBezTo>
                  <a:cubicBezTo>
                    <a:pt x="9732" y="738"/>
                    <a:pt x="9682" y="755"/>
                    <a:pt x="9631" y="793"/>
                  </a:cubicBezTo>
                  <a:lnTo>
                    <a:pt x="9631" y="793"/>
                  </a:lnTo>
                  <a:lnTo>
                    <a:pt x="10335" y="261"/>
                  </a:lnTo>
                  <a:cubicBezTo>
                    <a:pt x="10385" y="224"/>
                    <a:pt x="10435" y="174"/>
                    <a:pt x="10460" y="111"/>
                  </a:cubicBezTo>
                  <a:cubicBezTo>
                    <a:pt x="10473" y="99"/>
                    <a:pt x="10473" y="74"/>
                    <a:pt x="10473" y="49"/>
                  </a:cubicBezTo>
                  <a:cubicBezTo>
                    <a:pt x="10467" y="13"/>
                    <a:pt x="10436" y="0"/>
                    <a:pt x="10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082658" y="1876439"/>
              <a:ext cx="726392" cy="366734"/>
            </a:xfrm>
            <a:custGeom>
              <a:rect b="b" l="l" r="r" t="t"/>
              <a:pathLst>
                <a:path extrusionOk="0" h="5338" w="10573">
                  <a:moveTo>
                    <a:pt x="10448" y="114"/>
                  </a:moveTo>
                  <a:cubicBezTo>
                    <a:pt x="10460" y="114"/>
                    <a:pt x="10460" y="126"/>
                    <a:pt x="10460" y="126"/>
                  </a:cubicBezTo>
                  <a:cubicBezTo>
                    <a:pt x="10460" y="139"/>
                    <a:pt x="10460" y="151"/>
                    <a:pt x="10460" y="164"/>
                  </a:cubicBezTo>
                  <a:cubicBezTo>
                    <a:pt x="10435" y="214"/>
                    <a:pt x="10398" y="251"/>
                    <a:pt x="10348" y="289"/>
                  </a:cubicBezTo>
                  <a:lnTo>
                    <a:pt x="9636" y="826"/>
                  </a:lnTo>
                  <a:lnTo>
                    <a:pt x="9698" y="914"/>
                  </a:lnTo>
                  <a:cubicBezTo>
                    <a:pt x="9735" y="877"/>
                    <a:pt x="9779" y="858"/>
                    <a:pt x="9825" y="858"/>
                  </a:cubicBezTo>
                  <a:cubicBezTo>
                    <a:pt x="9858" y="858"/>
                    <a:pt x="9892" y="868"/>
                    <a:pt x="9923" y="889"/>
                  </a:cubicBezTo>
                  <a:cubicBezTo>
                    <a:pt x="10023" y="989"/>
                    <a:pt x="10061" y="1138"/>
                    <a:pt x="10023" y="1263"/>
                  </a:cubicBezTo>
                  <a:cubicBezTo>
                    <a:pt x="9936" y="1463"/>
                    <a:pt x="9686" y="1563"/>
                    <a:pt x="9461" y="1663"/>
                  </a:cubicBezTo>
                  <a:cubicBezTo>
                    <a:pt x="9386" y="1701"/>
                    <a:pt x="9298" y="1726"/>
                    <a:pt x="9236" y="1763"/>
                  </a:cubicBezTo>
                  <a:cubicBezTo>
                    <a:pt x="8873" y="1988"/>
                    <a:pt x="8561" y="2276"/>
                    <a:pt x="8324" y="2626"/>
                  </a:cubicBezTo>
                  <a:cubicBezTo>
                    <a:pt x="7074" y="4225"/>
                    <a:pt x="5462" y="5125"/>
                    <a:pt x="3675" y="5225"/>
                  </a:cubicBezTo>
                  <a:cubicBezTo>
                    <a:pt x="3549" y="5231"/>
                    <a:pt x="3423" y="5234"/>
                    <a:pt x="3297" y="5234"/>
                  </a:cubicBezTo>
                  <a:cubicBezTo>
                    <a:pt x="2661" y="5234"/>
                    <a:pt x="2028" y="5154"/>
                    <a:pt x="1413" y="4987"/>
                  </a:cubicBezTo>
                  <a:cubicBezTo>
                    <a:pt x="1125" y="4925"/>
                    <a:pt x="863" y="4812"/>
                    <a:pt x="613" y="4650"/>
                  </a:cubicBezTo>
                  <a:cubicBezTo>
                    <a:pt x="288" y="4388"/>
                    <a:pt x="101" y="4000"/>
                    <a:pt x="101" y="3588"/>
                  </a:cubicBezTo>
                  <a:cubicBezTo>
                    <a:pt x="101" y="3288"/>
                    <a:pt x="263" y="2788"/>
                    <a:pt x="576" y="2626"/>
                  </a:cubicBezTo>
                  <a:cubicBezTo>
                    <a:pt x="713" y="2563"/>
                    <a:pt x="863" y="2526"/>
                    <a:pt x="1013" y="2526"/>
                  </a:cubicBezTo>
                  <a:cubicBezTo>
                    <a:pt x="1238" y="2538"/>
                    <a:pt x="1463" y="2576"/>
                    <a:pt x="1675" y="2638"/>
                  </a:cubicBezTo>
                  <a:cubicBezTo>
                    <a:pt x="2430" y="2845"/>
                    <a:pt x="3210" y="2948"/>
                    <a:pt x="3993" y="2948"/>
                  </a:cubicBezTo>
                  <a:cubicBezTo>
                    <a:pt x="4299" y="2948"/>
                    <a:pt x="4606" y="2932"/>
                    <a:pt x="4912" y="2900"/>
                  </a:cubicBezTo>
                  <a:cubicBezTo>
                    <a:pt x="5712" y="2838"/>
                    <a:pt x="6574" y="2476"/>
                    <a:pt x="7586" y="1801"/>
                  </a:cubicBezTo>
                  <a:cubicBezTo>
                    <a:pt x="8486" y="1188"/>
                    <a:pt x="9436" y="651"/>
                    <a:pt x="10323" y="139"/>
                  </a:cubicBezTo>
                  <a:cubicBezTo>
                    <a:pt x="10360" y="114"/>
                    <a:pt x="10410" y="114"/>
                    <a:pt x="10448" y="114"/>
                  </a:cubicBezTo>
                  <a:close/>
                  <a:moveTo>
                    <a:pt x="10419" y="1"/>
                  </a:moveTo>
                  <a:cubicBezTo>
                    <a:pt x="10371" y="1"/>
                    <a:pt x="10326" y="15"/>
                    <a:pt x="10285" y="39"/>
                  </a:cubicBezTo>
                  <a:cubicBezTo>
                    <a:pt x="9398" y="539"/>
                    <a:pt x="8448" y="1088"/>
                    <a:pt x="7536" y="1701"/>
                  </a:cubicBezTo>
                  <a:cubicBezTo>
                    <a:pt x="6549" y="2376"/>
                    <a:pt x="5687" y="2726"/>
                    <a:pt x="4912" y="2801"/>
                  </a:cubicBezTo>
                  <a:cubicBezTo>
                    <a:pt x="4610" y="2832"/>
                    <a:pt x="4306" y="2848"/>
                    <a:pt x="4004" y="2848"/>
                  </a:cubicBezTo>
                  <a:cubicBezTo>
                    <a:pt x="3230" y="2848"/>
                    <a:pt x="2458" y="2745"/>
                    <a:pt x="1713" y="2538"/>
                  </a:cubicBezTo>
                  <a:cubicBezTo>
                    <a:pt x="1511" y="2488"/>
                    <a:pt x="1255" y="2437"/>
                    <a:pt x="1012" y="2437"/>
                  </a:cubicBezTo>
                  <a:cubicBezTo>
                    <a:pt x="834" y="2437"/>
                    <a:pt x="663" y="2464"/>
                    <a:pt x="526" y="2538"/>
                  </a:cubicBezTo>
                  <a:cubicBezTo>
                    <a:pt x="201" y="2713"/>
                    <a:pt x="13" y="3200"/>
                    <a:pt x="1" y="3575"/>
                  </a:cubicBezTo>
                  <a:cubicBezTo>
                    <a:pt x="1" y="4025"/>
                    <a:pt x="201" y="4450"/>
                    <a:pt x="551" y="4725"/>
                  </a:cubicBezTo>
                  <a:cubicBezTo>
                    <a:pt x="800" y="4900"/>
                    <a:pt x="1088" y="5025"/>
                    <a:pt x="1388" y="5087"/>
                  </a:cubicBezTo>
                  <a:cubicBezTo>
                    <a:pt x="2000" y="5250"/>
                    <a:pt x="2637" y="5337"/>
                    <a:pt x="3275" y="5337"/>
                  </a:cubicBezTo>
                  <a:cubicBezTo>
                    <a:pt x="3412" y="5337"/>
                    <a:pt x="3537" y="5337"/>
                    <a:pt x="3662" y="5300"/>
                  </a:cubicBezTo>
                  <a:cubicBezTo>
                    <a:pt x="5487" y="5200"/>
                    <a:pt x="7124" y="4288"/>
                    <a:pt x="8398" y="2663"/>
                  </a:cubicBezTo>
                  <a:cubicBezTo>
                    <a:pt x="8623" y="2338"/>
                    <a:pt x="8923" y="2051"/>
                    <a:pt x="9273" y="1838"/>
                  </a:cubicBezTo>
                  <a:cubicBezTo>
                    <a:pt x="9336" y="1801"/>
                    <a:pt x="9411" y="1763"/>
                    <a:pt x="9498" y="1738"/>
                  </a:cubicBezTo>
                  <a:cubicBezTo>
                    <a:pt x="9736" y="1638"/>
                    <a:pt x="10011" y="1526"/>
                    <a:pt x="10111" y="1288"/>
                  </a:cubicBezTo>
                  <a:cubicBezTo>
                    <a:pt x="10161" y="1113"/>
                    <a:pt x="10111" y="914"/>
                    <a:pt x="9973" y="789"/>
                  </a:cubicBezTo>
                  <a:cubicBezTo>
                    <a:pt x="9948" y="764"/>
                    <a:pt x="9911" y="751"/>
                    <a:pt x="9873" y="751"/>
                  </a:cubicBezTo>
                  <a:lnTo>
                    <a:pt x="10398" y="339"/>
                  </a:lnTo>
                  <a:cubicBezTo>
                    <a:pt x="10460" y="301"/>
                    <a:pt x="10510" y="251"/>
                    <a:pt x="10560" y="189"/>
                  </a:cubicBezTo>
                  <a:cubicBezTo>
                    <a:pt x="10573" y="151"/>
                    <a:pt x="10573" y="126"/>
                    <a:pt x="10573" y="89"/>
                  </a:cubicBezTo>
                  <a:cubicBezTo>
                    <a:pt x="10560" y="51"/>
                    <a:pt x="10535" y="26"/>
                    <a:pt x="10498" y="14"/>
                  </a:cubicBezTo>
                  <a:cubicBezTo>
                    <a:pt x="10471" y="5"/>
                    <a:pt x="10445" y="1"/>
                    <a:pt x="10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931581" y="1952905"/>
              <a:ext cx="1786" cy="2611"/>
            </a:xfrm>
            <a:custGeom>
              <a:rect b="b" l="l" r="r" t="t"/>
              <a:pathLst>
                <a:path extrusionOk="0" h="38" w="26">
                  <a:moveTo>
                    <a:pt x="0" y="0"/>
                  </a:moveTo>
                  <a:cubicBezTo>
                    <a:pt x="0" y="13"/>
                    <a:pt x="0" y="25"/>
                    <a:pt x="0" y="38"/>
                  </a:cubicBez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4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919558" y="1952287"/>
              <a:ext cx="659407" cy="302016"/>
            </a:xfrm>
            <a:custGeom>
              <a:rect b="b" l="l" r="r" t="t"/>
              <a:pathLst>
                <a:path extrusionOk="0" h="4396" w="9598">
                  <a:moveTo>
                    <a:pt x="8686" y="1084"/>
                  </a:moveTo>
                  <a:cubicBezTo>
                    <a:pt x="8686" y="1084"/>
                    <a:pt x="8686" y="1084"/>
                    <a:pt x="8686" y="1084"/>
                  </a:cubicBezTo>
                  <a:lnTo>
                    <a:pt x="8686" y="1084"/>
                  </a:lnTo>
                  <a:cubicBezTo>
                    <a:pt x="8686" y="1084"/>
                    <a:pt x="8686" y="1084"/>
                    <a:pt x="8686" y="1084"/>
                  </a:cubicBezTo>
                  <a:close/>
                  <a:moveTo>
                    <a:pt x="449" y="0"/>
                  </a:moveTo>
                  <a:cubicBezTo>
                    <a:pt x="400" y="0"/>
                    <a:pt x="350" y="3"/>
                    <a:pt x="300" y="9"/>
                  </a:cubicBezTo>
                  <a:cubicBezTo>
                    <a:pt x="263" y="9"/>
                    <a:pt x="238" y="22"/>
                    <a:pt x="200" y="34"/>
                  </a:cubicBezTo>
                  <a:lnTo>
                    <a:pt x="238" y="72"/>
                  </a:lnTo>
                  <a:lnTo>
                    <a:pt x="200" y="84"/>
                  </a:lnTo>
                  <a:cubicBezTo>
                    <a:pt x="188" y="72"/>
                    <a:pt x="188" y="59"/>
                    <a:pt x="175" y="47"/>
                  </a:cubicBezTo>
                  <a:cubicBezTo>
                    <a:pt x="163" y="47"/>
                    <a:pt x="150" y="59"/>
                    <a:pt x="138" y="72"/>
                  </a:cubicBezTo>
                  <a:cubicBezTo>
                    <a:pt x="0" y="172"/>
                    <a:pt x="38" y="397"/>
                    <a:pt x="100" y="559"/>
                  </a:cubicBezTo>
                  <a:cubicBezTo>
                    <a:pt x="325" y="1272"/>
                    <a:pt x="688" y="1934"/>
                    <a:pt x="1162" y="2521"/>
                  </a:cubicBezTo>
                  <a:cubicBezTo>
                    <a:pt x="1700" y="3196"/>
                    <a:pt x="2537" y="3646"/>
                    <a:pt x="3412" y="3946"/>
                  </a:cubicBezTo>
                  <a:cubicBezTo>
                    <a:pt x="3962" y="4133"/>
                    <a:pt x="4524" y="4258"/>
                    <a:pt x="5086" y="4333"/>
                  </a:cubicBezTo>
                  <a:cubicBezTo>
                    <a:pt x="5394" y="4375"/>
                    <a:pt x="5702" y="4395"/>
                    <a:pt x="6009" y="4395"/>
                  </a:cubicBezTo>
                  <a:cubicBezTo>
                    <a:pt x="7272" y="4395"/>
                    <a:pt x="8512" y="4047"/>
                    <a:pt x="9598" y="3384"/>
                  </a:cubicBezTo>
                  <a:cubicBezTo>
                    <a:pt x="9323" y="2596"/>
                    <a:pt x="9023" y="1834"/>
                    <a:pt x="8686" y="1084"/>
                  </a:cubicBezTo>
                  <a:lnTo>
                    <a:pt x="8686" y="1084"/>
                  </a:lnTo>
                  <a:cubicBezTo>
                    <a:pt x="8696" y="1110"/>
                    <a:pt x="6848" y="1397"/>
                    <a:pt x="6674" y="1409"/>
                  </a:cubicBezTo>
                  <a:cubicBezTo>
                    <a:pt x="6459" y="1423"/>
                    <a:pt x="6244" y="1431"/>
                    <a:pt x="6028" y="1431"/>
                  </a:cubicBezTo>
                  <a:cubicBezTo>
                    <a:pt x="5489" y="1431"/>
                    <a:pt x="4947" y="1386"/>
                    <a:pt x="4412" y="1297"/>
                  </a:cubicBezTo>
                  <a:cubicBezTo>
                    <a:pt x="3749" y="1184"/>
                    <a:pt x="3312" y="822"/>
                    <a:pt x="2700" y="559"/>
                  </a:cubicBezTo>
                  <a:cubicBezTo>
                    <a:pt x="2037" y="272"/>
                    <a:pt x="1325" y="84"/>
                    <a:pt x="588" y="9"/>
                  </a:cubicBezTo>
                  <a:cubicBezTo>
                    <a:pt x="544" y="3"/>
                    <a:pt x="49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714344" y="1952493"/>
              <a:ext cx="394146" cy="391123"/>
            </a:xfrm>
            <a:custGeom>
              <a:rect b="b" l="l" r="r" t="t"/>
              <a:pathLst>
                <a:path extrusionOk="0" h="5693" w="5737">
                  <a:moveTo>
                    <a:pt x="2646" y="0"/>
                  </a:moveTo>
                  <a:cubicBezTo>
                    <a:pt x="1748" y="0"/>
                    <a:pt x="1018" y="614"/>
                    <a:pt x="538" y="1556"/>
                  </a:cubicBezTo>
                  <a:cubicBezTo>
                    <a:pt x="1" y="2618"/>
                    <a:pt x="301" y="4405"/>
                    <a:pt x="413" y="5692"/>
                  </a:cubicBezTo>
                  <a:lnTo>
                    <a:pt x="5737" y="5692"/>
                  </a:lnTo>
                  <a:cubicBezTo>
                    <a:pt x="5724" y="4980"/>
                    <a:pt x="5662" y="4268"/>
                    <a:pt x="5549" y="3568"/>
                  </a:cubicBezTo>
                  <a:cubicBezTo>
                    <a:pt x="5174" y="2418"/>
                    <a:pt x="4899" y="881"/>
                    <a:pt x="3737" y="281"/>
                  </a:cubicBezTo>
                  <a:cubicBezTo>
                    <a:pt x="3352" y="89"/>
                    <a:pt x="2987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386358" y="2084745"/>
              <a:ext cx="395039" cy="429047"/>
            </a:xfrm>
            <a:custGeom>
              <a:rect b="b" l="l" r="r" t="t"/>
              <a:pathLst>
                <a:path extrusionOk="0" h="6245" w="5750">
                  <a:moveTo>
                    <a:pt x="3985" y="0"/>
                  </a:moveTo>
                  <a:cubicBezTo>
                    <a:pt x="3741" y="0"/>
                    <a:pt x="3501" y="60"/>
                    <a:pt x="3287" y="156"/>
                  </a:cubicBezTo>
                  <a:cubicBezTo>
                    <a:pt x="2438" y="518"/>
                    <a:pt x="1788" y="1231"/>
                    <a:pt x="1226" y="1955"/>
                  </a:cubicBezTo>
                  <a:cubicBezTo>
                    <a:pt x="588" y="2755"/>
                    <a:pt x="1" y="3667"/>
                    <a:pt x="613" y="4667"/>
                  </a:cubicBezTo>
                  <a:cubicBezTo>
                    <a:pt x="1026" y="5355"/>
                    <a:pt x="1750" y="5754"/>
                    <a:pt x="2475" y="5992"/>
                  </a:cubicBezTo>
                  <a:cubicBezTo>
                    <a:pt x="2900" y="6117"/>
                    <a:pt x="3325" y="6192"/>
                    <a:pt x="3762" y="6204"/>
                  </a:cubicBezTo>
                  <a:cubicBezTo>
                    <a:pt x="4117" y="6215"/>
                    <a:pt x="4490" y="6244"/>
                    <a:pt x="4843" y="6244"/>
                  </a:cubicBezTo>
                  <a:cubicBezTo>
                    <a:pt x="4900" y="6244"/>
                    <a:pt x="4956" y="6244"/>
                    <a:pt x="5012" y="6242"/>
                  </a:cubicBezTo>
                  <a:cubicBezTo>
                    <a:pt x="5237" y="6229"/>
                    <a:pt x="5462" y="6129"/>
                    <a:pt x="5599" y="5967"/>
                  </a:cubicBezTo>
                  <a:cubicBezTo>
                    <a:pt x="5749" y="5779"/>
                    <a:pt x="5737" y="5517"/>
                    <a:pt x="5562" y="5355"/>
                  </a:cubicBezTo>
                  <a:cubicBezTo>
                    <a:pt x="5472" y="5297"/>
                    <a:pt x="5360" y="5267"/>
                    <a:pt x="5248" y="5267"/>
                  </a:cubicBezTo>
                  <a:cubicBezTo>
                    <a:pt x="5189" y="5267"/>
                    <a:pt x="5130" y="5275"/>
                    <a:pt x="5075" y="5292"/>
                  </a:cubicBezTo>
                  <a:cubicBezTo>
                    <a:pt x="4900" y="5342"/>
                    <a:pt x="4750" y="5417"/>
                    <a:pt x="4575" y="5454"/>
                  </a:cubicBezTo>
                  <a:cubicBezTo>
                    <a:pt x="4531" y="5461"/>
                    <a:pt x="4486" y="5465"/>
                    <a:pt x="4442" y="5465"/>
                  </a:cubicBezTo>
                  <a:cubicBezTo>
                    <a:pt x="3845" y="5465"/>
                    <a:pt x="3157" y="4878"/>
                    <a:pt x="2750" y="4530"/>
                  </a:cubicBezTo>
                  <a:cubicBezTo>
                    <a:pt x="2488" y="4305"/>
                    <a:pt x="2275" y="3980"/>
                    <a:pt x="2563" y="3705"/>
                  </a:cubicBezTo>
                  <a:cubicBezTo>
                    <a:pt x="3025" y="3268"/>
                    <a:pt x="3525" y="2855"/>
                    <a:pt x="4050" y="2493"/>
                  </a:cubicBezTo>
                  <a:lnTo>
                    <a:pt x="4075" y="2480"/>
                  </a:lnTo>
                  <a:cubicBezTo>
                    <a:pt x="4437" y="2218"/>
                    <a:pt x="4837" y="1968"/>
                    <a:pt x="5012" y="1556"/>
                  </a:cubicBezTo>
                  <a:cubicBezTo>
                    <a:pt x="5312" y="868"/>
                    <a:pt x="4862" y="93"/>
                    <a:pt x="4112" y="6"/>
                  </a:cubicBezTo>
                  <a:cubicBezTo>
                    <a:pt x="4070" y="2"/>
                    <a:pt x="4027" y="0"/>
                    <a:pt x="3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382098" y="2081310"/>
              <a:ext cx="403558" cy="435711"/>
            </a:xfrm>
            <a:custGeom>
              <a:rect b="b" l="l" r="r" t="t"/>
              <a:pathLst>
                <a:path extrusionOk="0" h="6342" w="5874">
                  <a:moveTo>
                    <a:pt x="4062" y="81"/>
                  </a:moveTo>
                  <a:cubicBezTo>
                    <a:pt x="4837" y="81"/>
                    <a:pt x="5349" y="868"/>
                    <a:pt x="5037" y="1568"/>
                  </a:cubicBezTo>
                  <a:cubicBezTo>
                    <a:pt x="4874" y="1943"/>
                    <a:pt x="4524" y="2193"/>
                    <a:pt x="4174" y="2430"/>
                  </a:cubicBezTo>
                  <a:lnTo>
                    <a:pt x="4099" y="2480"/>
                  </a:lnTo>
                  <a:cubicBezTo>
                    <a:pt x="3574" y="2843"/>
                    <a:pt x="3075" y="3255"/>
                    <a:pt x="2600" y="3705"/>
                  </a:cubicBezTo>
                  <a:cubicBezTo>
                    <a:pt x="2500" y="3792"/>
                    <a:pt x="2450" y="3917"/>
                    <a:pt x="2450" y="4042"/>
                  </a:cubicBezTo>
                  <a:cubicBezTo>
                    <a:pt x="2450" y="4267"/>
                    <a:pt x="2637" y="4467"/>
                    <a:pt x="2787" y="4592"/>
                  </a:cubicBezTo>
                  <a:lnTo>
                    <a:pt x="2812" y="4617"/>
                  </a:lnTo>
                  <a:cubicBezTo>
                    <a:pt x="3227" y="4963"/>
                    <a:pt x="3907" y="5542"/>
                    <a:pt x="4511" y="5542"/>
                  </a:cubicBezTo>
                  <a:cubicBezTo>
                    <a:pt x="4562" y="5542"/>
                    <a:pt x="4612" y="5538"/>
                    <a:pt x="4662" y="5529"/>
                  </a:cubicBezTo>
                  <a:cubicBezTo>
                    <a:pt x="4762" y="5517"/>
                    <a:pt x="4862" y="5479"/>
                    <a:pt x="4949" y="5454"/>
                  </a:cubicBezTo>
                  <a:cubicBezTo>
                    <a:pt x="5024" y="5430"/>
                    <a:pt x="5087" y="5405"/>
                    <a:pt x="5149" y="5380"/>
                  </a:cubicBezTo>
                  <a:cubicBezTo>
                    <a:pt x="5200" y="5362"/>
                    <a:pt x="5255" y="5354"/>
                    <a:pt x="5310" y="5354"/>
                  </a:cubicBezTo>
                  <a:cubicBezTo>
                    <a:pt x="5415" y="5354"/>
                    <a:pt x="5521" y="5385"/>
                    <a:pt x="5611" y="5442"/>
                  </a:cubicBezTo>
                  <a:cubicBezTo>
                    <a:pt x="5749" y="5579"/>
                    <a:pt x="5761" y="5817"/>
                    <a:pt x="5636" y="5967"/>
                  </a:cubicBezTo>
                  <a:cubicBezTo>
                    <a:pt x="5499" y="6129"/>
                    <a:pt x="5299" y="6217"/>
                    <a:pt x="5087" y="6229"/>
                  </a:cubicBezTo>
                  <a:cubicBezTo>
                    <a:pt x="5010" y="6233"/>
                    <a:pt x="4932" y="6234"/>
                    <a:pt x="4853" y="6234"/>
                  </a:cubicBezTo>
                  <a:cubicBezTo>
                    <a:pt x="4663" y="6234"/>
                    <a:pt x="4469" y="6226"/>
                    <a:pt x="4274" y="6217"/>
                  </a:cubicBezTo>
                  <a:cubicBezTo>
                    <a:pt x="4124" y="6204"/>
                    <a:pt x="3987" y="6192"/>
                    <a:pt x="3849" y="6192"/>
                  </a:cubicBezTo>
                  <a:cubicBezTo>
                    <a:pt x="3412" y="6179"/>
                    <a:pt x="2987" y="6117"/>
                    <a:pt x="2575" y="5979"/>
                  </a:cubicBezTo>
                  <a:cubicBezTo>
                    <a:pt x="1712" y="5704"/>
                    <a:pt x="1088" y="5267"/>
                    <a:pt x="738" y="4680"/>
                  </a:cubicBezTo>
                  <a:cubicBezTo>
                    <a:pt x="125" y="3705"/>
                    <a:pt x="700" y="2843"/>
                    <a:pt x="1338" y="2030"/>
                  </a:cubicBezTo>
                  <a:cubicBezTo>
                    <a:pt x="1862" y="1356"/>
                    <a:pt x="2512" y="618"/>
                    <a:pt x="3374" y="256"/>
                  </a:cubicBezTo>
                  <a:cubicBezTo>
                    <a:pt x="3587" y="156"/>
                    <a:pt x="3824" y="106"/>
                    <a:pt x="4062" y="93"/>
                  </a:cubicBezTo>
                  <a:lnTo>
                    <a:pt x="4062" y="81"/>
                  </a:lnTo>
                  <a:close/>
                  <a:moveTo>
                    <a:pt x="4056" y="1"/>
                  </a:moveTo>
                  <a:cubicBezTo>
                    <a:pt x="3803" y="1"/>
                    <a:pt x="3561" y="62"/>
                    <a:pt x="3337" y="168"/>
                  </a:cubicBezTo>
                  <a:cubicBezTo>
                    <a:pt x="2450" y="543"/>
                    <a:pt x="1787" y="1293"/>
                    <a:pt x="1250" y="1968"/>
                  </a:cubicBezTo>
                  <a:cubicBezTo>
                    <a:pt x="625" y="2768"/>
                    <a:pt x="0" y="3717"/>
                    <a:pt x="638" y="4755"/>
                  </a:cubicBezTo>
                  <a:cubicBezTo>
                    <a:pt x="1013" y="5355"/>
                    <a:pt x="1637" y="5804"/>
                    <a:pt x="2537" y="6092"/>
                  </a:cubicBezTo>
                  <a:cubicBezTo>
                    <a:pt x="2950" y="6229"/>
                    <a:pt x="3387" y="6304"/>
                    <a:pt x="3837" y="6304"/>
                  </a:cubicBezTo>
                  <a:cubicBezTo>
                    <a:pt x="3974" y="6317"/>
                    <a:pt x="4112" y="6329"/>
                    <a:pt x="4262" y="6329"/>
                  </a:cubicBezTo>
                  <a:cubicBezTo>
                    <a:pt x="4449" y="6329"/>
                    <a:pt x="4649" y="6342"/>
                    <a:pt x="4837" y="6342"/>
                  </a:cubicBezTo>
                  <a:lnTo>
                    <a:pt x="5087" y="6342"/>
                  </a:lnTo>
                  <a:cubicBezTo>
                    <a:pt x="5324" y="6342"/>
                    <a:pt x="5561" y="6242"/>
                    <a:pt x="5711" y="6054"/>
                  </a:cubicBezTo>
                  <a:cubicBezTo>
                    <a:pt x="5874" y="5854"/>
                    <a:pt x="5849" y="5554"/>
                    <a:pt x="5661" y="5380"/>
                  </a:cubicBezTo>
                  <a:cubicBezTo>
                    <a:pt x="5565" y="5307"/>
                    <a:pt x="5448" y="5271"/>
                    <a:pt x="5327" y="5271"/>
                  </a:cubicBezTo>
                  <a:cubicBezTo>
                    <a:pt x="5259" y="5271"/>
                    <a:pt x="5191" y="5282"/>
                    <a:pt x="5124" y="5305"/>
                  </a:cubicBezTo>
                  <a:cubicBezTo>
                    <a:pt x="5062" y="5330"/>
                    <a:pt x="4987" y="5355"/>
                    <a:pt x="4924" y="5380"/>
                  </a:cubicBezTo>
                  <a:cubicBezTo>
                    <a:pt x="4824" y="5405"/>
                    <a:pt x="4737" y="5442"/>
                    <a:pt x="4637" y="5454"/>
                  </a:cubicBezTo>
                  <a:cubicBezTo>
                    <a:pt x="4594" y="5462"/>
                    <a:pt x="4551" y="5465"/>
                    <a:pt x="4507" y="5465"/>
                  </a:cubicBezTo>
                  <a:cubicBezTo>
                    <a:pt x="3944" y="5465"/>
                    <a:pt x="3280" y="4902"/>
                    <a:pt x="2875" y="4555"/>
                  </a:cubicBezTo>
                  <a:lnTo>
                    <a:pt x="2862" y="4542"/>
                  </a:lnTo>
                  <a:cubicBezTo>
                    <a:pt x="2712" y="4417"/>
                    <a:pt x="2550" y="4242"/>
                    <a:pt x="2550" y="4055"/>
                  </a:cubicBezTo>
                  <a:cubicBezTo>
                    <a:pt x="2550" y="3955"/>
                    <a:pt x="2587" y="3867"/>
                    <a:pt x="2662" y="3792"/>
                  </a:cubicBezTo>
                  <a:cubicBezTo>
                    <a:pt x="3125" y="3355"/>
                    <a:pt x="3624" y="2943"/>
                    <a:pt x="4149" y="2580"/>
                  </a:cubicBezTo>
                  <a:lnTo>
                    <a:pt x="4224" y="2530"/>
                  </a:lnTo>
                  <a:cubicBezTo>
                    <a:pt x="4587" y="2280"/>
                    <a:pt x="4949" y="2030"/>
                    <a:pt x="5124" y="1631"/>
                  </a:cubicBezTo>
                  <a:cubicBezTo>
                    <a:pt x="5436" y="918"/>
                    <a:pt x="4962" y="93"/>
                    <a:pt x="4187" y="6"/>
                  </a:cubicBezTo>
                  <a:cubicBezTo>
                    <a:pt x="4143" y="2"/>
                    <a:pt x="410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352900" y="1959569"/>
              <a:ext cx="582185" cy="592696"/>
            </a:xfrm>
            <a:custGeom>
              <a:rect b="b" l="l" r="r" t="t"/>
              <a:pathLst>
                <a:path extrusionOk="0" h="8627" w="8474">
                  <a:moveTo>
                    <a:pt x="7419" y="0"/>
                  </a:moveTo>
                  <a:cubicBezTo>
                    <a:pt x="7342" y="0"/>
                    <a:pt x="7267" y="10"/>
                    <a:pt x="7199" y="28"/>
                  </a:cubicBezTo>
                  <a:cubicBezTo>
                    <a:pt x="5474" y="378"/>
                    <a:pt x="3874" y="1178"/>
                    <a:pt x="2562" y="2353"/>
                  </a:cubicBezTo>
                  <a:cubicBezTo>
                    <a:pt x="1375" y="3415"/>
                    <a:pt x="0" y="4865"/>
                    <a:pt x="738" y="6589"/>
                  </a:cubicBezTo>
                  <a:cubicBezTo>
                    <a:pt x="825" y="6802"/>
                    <a:pt x="938" y="7002"/>
                    <a:pt x="1075" y="7189"/>
                  </a:cubicBezTo>
                  <a:cubicBezTo>
                    <a:pt x="1488" y="7751"/>
                    <a:pt x="2050" y="8201"/>
                    <a:pt x="2600" y="8626"/>
                  </a:cubicBezTo>
                  <a:cubicBezTo>
                    <a:pt x="3187" y="8039"/>
                    <a:pt x="3687" y="7376"/>
                    <a:pt x="4099" y="6652"/>
                  </a:cubicBezTo>
                  <a:cubicBezTo>
                    <a:pt x="3862" y="6552"/>
                    <a:pt x="3650" y="6414"/>
                    <a:pt x="3475" y="6239"/>
                  </a:cubicBezTo>
                  <a:cubicBezTo>
                    <a:pt x="3287" y="6052"/>
                    <a:pt x="3225" y="5789"/>
                    <a:pt x="3312" y="5539"/>
                  </a:cubicBezTo>
                  <a:cubicBezTo>
                    <a:pt x="3412" y="5340"/>
                    <a:pt x="3587" y="5177"/>
                    <a:pt x="3799" y="5090"/>
                  </a:cubicBezTo>
                  <a:cubicBezTo>
                    <a:pt x="4774" y="4552"/>
                    <a:pt x="6124" y="4165"/>
                    <a:pt x="6886" y="3365"/>
                  </a:cubicBezTo>
                  <a:cubicBezTo>
                    <a:pt x="7636" y="2603"/>
                    <a:pt x="8473" y="1541"/>
                    <a:pt x="7986" y="416"/>
                  </a:cubicBezTo>
                  <a:cubicBezTo>
                    <a:pt x="7923" y="253"/>
                    <a:pt x="7811" y="116"/>
                    <a:pt x="7673" y="28"/>
                  </a:cubicBezTo>
                  <a:lnTo>
                    <a:pt x="7648" y="28"/>
                  </a:lnTo>
                  <a:cubicBezTo>
                    <a:pt x="7573" y="10"/>
                    <a:pt x="7495" y="0"/>
                    <a:pt x="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096398" y="3931881"/>
              <a:ext cx="208718" cy="79901"/>
            </a:xfrm>
            <a:custGeom>
              <a:rect b="b" l="l" r="r" t="t"/>
              <a:pathLst>
                <a:path extrusionOk="0" h="1163" w="3038">
                  <a:moveTo>
                    <a:pt x="38" y="0"/>
                  </a:moveTo>
                  <a:cubicBezTo>
                    <a:pt x="51" y="163"/>
                    <a:pt x="38" y="338"/>
                    <a:pt x="51" y="375"/>
                  </a:cubicBezTo>
                  <a:cubicBezTo>
                    <a:pt x="51" y="600"/>
                    <a:pt x="1" y="962"/>
                    <a:pt x="176" y="1162"/>
                  </a:cubicBezTo>
                  <a:lnTo>
                    <a:pt x="2263" y="1162"/>
                  </a:lnTo>
                  <a:cubicBezTo>
                    <a:pt x="2487" y="1150"/>
                    <a:pt x="3037" y="1087"/>
                    <a:pt x="2612" y="812"/>
                  </a:cubicBezTo>
                  <a:cubicBezTo>
                    <a:pt x="2188" y="525"/>
                    <a:pt x="1688" y="375"/>
                    <a:pt x="1238" y="150"/>
                  </a:cubicBezTo>
                  <a:cubicBezTo>
                    <a:pt x="1150" y="113"/>
                    <a:pt x="1075" y="63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845978" y="1746798"/>
              <a:ext cx="128611" cy="269245"/>
            </a:xfrm>
            <a:custGeom>
              <a:rect b="b" l="l" r="r" t="t"/>
              <a:pathLst>
                <a:path extrusionOk="0" h="3919" w="1872">
                  <a:moveTo>
                    <a:pt x="902" y="0"/>
                  </a:moveTo>
                  <a:cubicBezTo>
                    <a:pt x="308" y="0"/>
                    <a:pt x="0" y="704"/>
                    <a:pt x="47" y="1226"/>
                  </a:cubicBezTo>
                  <a:cubicBezTo>
                    <a:pt x="72" y="1513"/>
                    <a:pt x="147" y="1788"/>
                    <a:pt x="172" y="2076"/>
                  </a:cubicBezTo>
                  <a:cubicBezTo>
                    <a:pt x="184" y="2463"/>
                    <a:pt x="172" y="2838"/>
                    <a:pt x="134" y="3213"/>
                  </a:cubicBezTo>
                  <a:cubicBezTo>
                    <a:pt x="122" y="3588"/>
                    <a:pt x="446" y="3813"/>
                    <a:pt x="759" y="3888"/>
                  </a:cubicBezTo>
                  <a:cubicBezTo>
                    <a:pt x="844" y="3905"/>
                    <a:pt x="944" y="3918"/>
                    <a:pt x="1042" y="3918"/>
                  </a:cubicBezTo>
                  <a:cubicBezTo>
                    <a:pt x="1290" y="3918"/>
                    <a:pt x="1525" y="3837"/>
                    <a:pt x="1471" y="3550"/>
                  </a:cubicBezTo>
                  <a:cubicBezTo>
                    <a:pt x="1409" y="3250"/>
                    <a:pt x="1359" y="2950"/>
                    <a:pt x="1321" y="2651"/>
                  </a:cubicBezTo>
                  <a:cubicBezTo>
                    <a:pt x="1309" y="2338"/>
                    <a:pt x="1646" y="2151"/>
                    <a:pt x="1746" y="1851"/>
                  </a:cubicBezTo>
                  <a:cubicBezTo>
                    <a:pt x="1846" y="1601"/>
                    <a:pt x="1871" y="1313"/>
                    <a:pt x="1809" y="1051"/>
                  </a:cubicBezTo>
                  <a:cubicBezTo>
                    <a:pt x="1709" y="651"/>
                    <a:pt x="1484" y="89"/>
                    <a:pt x="1046" y="14"/>
                  </a:cubicBezTo>
                  <a:cubicBezTo>
                    <a:pt x="996" y="5"/>
                    <a:pt x="948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842268" y="1742332"/>
              <a:ext cx="134863" cy="276940"/>
            </a:xfrm>
            <a:custGeom>
              <a:rect b="b" l="l" r="r" t="t"/>
              <a:pathLst>
                <a:path extrusionOk="0" h="4031" w="1963">
                  <a:moveTo>
                    <a:pt x="938" y="104"/>
                  </a:moveTo>
                  <a:cubicBezTo>
                    <a:pt x="988" y="104"/>
                    <a:pt x="1038" y="104"/>
                    <a:pt x="1075" y="116"/>
                  </a:cubicBezTo>
                  <a:cubicBezTo>
                    <a:pt x="1525" y="204"/>
                    <a:pt x="1738" y="841"/>
                    <a:pt x="1813" y="1116"/>
                  </a:cubicBezTo>
                  <a:cubicBezTo>
                    <a:pt x="1863" y="1378"/>
                    <a:pt x="1838" y="1653"/>
                    <a:pt x="1750" y="1903"/>
                  </a:cubicBezTo>
                  <a:cubicBezTo>
                    <a:pt x="1700" y="2016"/>
                    <a:pt x="1625" y="2128"/>
                    <a:pt x="1550" y="2216"/>
                  </a:cubicBezTo>
                  <a:cubicBezTo>
                    <a:pt x="1413" y="2353"/>
                    <a:pt x="1325" y="2528"/>
                    <a:pt x="1313" y="2728"/>
                  </a:cubicBezTo>
                  <a:lnTo>
                    <a:pt x="1325" y="2728"/>
                  </a:lnTo>
                  <a:cubicBezTo>
                    <a:pt x="1338" y="2941"/>
                    <a:pt x="1375" y="3153"/>
                    <a:pt x="1413" y="3353"/>
                  </a:cubicBezTo>
                  <a:cubicBezTo>
                    <a:pt x="1438" y="3440"/>
                    <a:pt x="1450" y="3540"/>
                    <a:pt x="1475" y="3628"/>
                  </a:cubicBezTo>
                  <a:cubicBezTo>
                    <a:pt x="1488" y="3703"/>
                    <a:pt x="1475" y="3790"/>
                    <a:pt x="1413" y="3840"/>
                  </a:cubicBezTo>
                  <a:cubicBezTo>
                    <a:pt x="1345" y="3908"/>
                    <a:pt x="1224" y="3935"/>
                    <a:pt x="1092" y="3935"/>
                  </a:cubicBezTo>
                  <a:cubicBezTo>
                    <a:pt x="1003" y="3935"/>
                    <a:pt x="910" y="3923"/>
                    <a:pt x="825" y="3903"/>
                  </a:cubicBezTo>
                  <a:cubicBezTo>
                    <a:pt x="513" y="3828"/>
                    <a:pt x="213" y="3615"/>
                    <a:pt x="226" y="3278"/>
                  </a:cubicBezTo>
                  <a:cubicBezTo>
                    <a:pt x="226" y="3140"/>
                    <a:pt x="238" y="3015"/>
                    <a:pt x="251" y="2878"/>
                  </a:cubicBezTo>
                  <a:cubicBezTo>
                    <a:pt x="276" y="2628"/>
                    <a:pt x="288" y="2378"/>
                    <a:pt x="276" y="2128"/>
                  </a:cubicBezTo>
                  <a:cubicBezTo>
                    <a:pt x="251" y="1991"/>
                    <a:pt x="238" y="1853"/>
                    <a:pt x="201" y="1716"/>
                  </a:cubicBezTo>
                  <a:cubicBezTo>
                    <a:pt x="176" y="1566"/>
                    <a:pt x="151" y="1428"/>
                    <a:pt x="138" y="1278"/>
                  </a:cubicBezTo>
                  <a:cubicBezTo>
                    <a:pt x="113" y="904"/>
                    <a:pt x="238" y="541"/>
                    <a:pt x="500" y="279"/>
                  </a:cubicBezTo>
                  <a:cubicBezTo>
                    <a:pt x="613" y="166"/>
                    <a:pt x="775" y="104"/>
                    <a:pt x="938" y="104"/>
                  </a:cubicBezTo>
                  <a:close/>
                  <a:moveTo>
                    <a:pt x="947" y="1"/>
                  </a:moveTo>
                  <a:cubicBezTo>
                    <a:pt x="754" y="1"/>
                    <a:pt x="574" y="75"/>
                    <a:pt x="425" y="204"/>
                  </a:cubicBezTo>
                  <a:cubicBezTo>
                    <a:pt x="151" y="491"/>
                    <a:pt x="1" y="891"/>
                    <a:pt x="38" y="1291"/>
                  </a:cubicBezTo>
                  <a:cubicBezTo>
                    <a:pt x="51" y="1441"/>
                    <a:pt x="76" y="1578"/>
                    <a:pt x="101" y="1728"/>
                  </a:cubicBezTo>
                  <a:cubicBezTo>
                    <a:pt x="126" y="1866"/>
                    <a:pt x="163" y="2003"/>
                    <a:pt x="176" y="2141"/>
                  </a:cubicBezTo>
                  <a:cubicBezTo>
                    <a:pt x="188" y="2391"/>
                    <a:pt x="176" y="2628"/>
                    <a:pt x="151" y="2866"/>
                  </a:cubicBezTo>
                  <a:cubicBezTo>
                    <a:pt x="138" y="3003"/>
                    <a:pt x="126" y="3140"/>
                    <a:pt x="126" y="3278"/>
                  </a:cubicBezTo>
                  <a:cubicBezTo>
                    <a:pt x="113" y="3665"/>
                    <a:pt x="450" y="3915"/>
                    <a:pt x="800" y="3990"/>
                  </a:cubicBezTo>
                  <a:cubicBezTo>
                    <a:pt x="888" y="4015"/>
                    <a:pt x="988" y="4028"/>
                    <a:pt x="1088" y="4028"/>
                  </a:cubicBezTo>
                  <a:cubicBezTo>
                    <a:pt x="1105" y="4029"/>
                    <a:pt x="1122" y="4030"/>
                    <a:pt x="1140" y="4030"/>
                  </a:cubicBezTo>
                  <a:cubicBezTo>
                    <a:pt x="1262" y="4030"/>
                    <a:pt x="1389" y="3992"/>
                    <a:pt x="1488" y="3915"/>
                  </a:cubicBezTo>
                  <a:cubicBezTo>
                    <a:pt x="1575" y="3840"/>
                    <a:pt x="1600" y="3728"/>
                    <a:pt x="1575" y="3615"/>
                  </a:cubicBezTo>
                  <a:cubicBezTo>
                    <a:pt x="1563" y="3515"/>
                    <a:pt x="1538" y="3428"/>
                    <a:pt x="1525" y="3340"/>
                  </a:cubicBezTo>
                  <a:cubicBezTo>
                    <a:pt x="1475" y="3140"/>
                    <a:pt x="1438" y="2928"/>
                    <a:pt x="1425" y="2716"/>
                  </a:cubicBezTo>
                  <a:lnTo>
                    <a:pt x="1375" y="2716"/>
                  </a:lnTo>
                  <a:lnTo>
                    <a:pt x="1425" y="2703"/>
                  </a:lnTo>
                  <a:cubicBezTo>
                    <a:pt x="1438" y="2541"/>
                    <a:pt x="1513" y="2378"/>
                    <a:pt x="1625" y="2266"/>
                  </a:cubicBezTo>
                  <a:cubicBezTo>
                    <a:pt x="1725" y="2166"/>
                    <a:pt x="1788" y="2053"/>
                    <a:pt x="1850" y="1928"/>
                  </a:cubicBezTo>
                  <a:cubicBezTo>
                    <a:pt x="1950" y="1666"/>
                    <a:pt x="1963" y="1378"/>
                    <a:pt x="1900" y="1091"/>
                  </a:cubicBezTo>
                  <a:cubicBezTo>
                    <a:pt x="1813" y="729"/>
                    <a:pt x="1588" y="104"/>
                    <a:pt x="1100" y="16"/>
                  </a:cubicBezTo>
                  <a:cubicBezTo>
                    <a:pt x="1049" y="6"/>
                    <a:pt x="998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455954" y="3928446"/>
              <a:ext cx="205214" cy="77977"/>
            </a:xfrm>
            <a:custGeom>
              <a:rect b="b" l="l" r="r" t="t"/>
              <a:pathLst>
                <a:path extrusionOk="0" h="1135" w="2987">
                  <a:moveTo>
                    <a:pt x="2050" y="0"/>
                  </a:moveTo>
                  <a:cubicBezTo>
                    <a:pt x="1950" y="38"/>
                    <a:pt x="1850" y="75"/>
                    <a:pt x="1750" y="100"/>
                  </a:cubicBezTo>
                  <a:cubicBezTo>
                    <a:pt x="1325" y="250"/>
                    <a:pt x="912" y="438"/>
                    <a:pt x="525" y="663"/>
                  </a:cubicBezTo>
                  <a:cubicBezTo>
                    <a:pt x="412" y="738"/>
                    <a:pt x="0" y="1037"/>
                    <a:pt x="213" y="1112"/>
                  </a:cubicBezTo>
                  <a:lnTo>
                    <a:pt x="263" y="1125"/>
                  </a:lnTo>
                  <a:cubicBezTo>
                    <a:pt x="337" y="1131"/>
                    <a:pt x="412" y="1134"/>
                    <a:pt x="486" y="1134"/>
                  </a:cubicBezTo>
                  <a:cubicBezTo>
                    <a:pt x="559" y="1134"/>
                    <a:pt x="631" y="1131"/>
                    <a:pt x="700" y="1125"/>
                  </a:cubicBezTo>
                  <a:lnTo>
                    <a:pt x="2987" y="1125"/>
                  </a:lnTo>
                  <a:cubicBezTo>
                    <a:pt x="2949" y="1125"/>
                    <a:pt x="2949" y="350"/>
                    <a:pt x="2962" y="75"/>
                  </a:cubicBezTo>
                  <a:lnTo>
                    <a:pt x="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814787" y="1707775"/>
              <a:ext cx="165779" cy="138779"/>
            </a:xfrm>
            <a:custGeom>
              <a:rect b="b" l="l" r="r" t="t"/>
              <a:pathLst>
                <a:path extrusionOk="0" h="2020" w="2413">
                  <a:moveTo>
                    <a:pt x="1737" y="0"/>
                  </a:moveTo>
                  <a:cubicBezTo>
                    <a:pt x="1548" y="0"/>
                    <a:pt x="1367" y="52"/>
                    <a:pt x="1200" y="144"/>
                  </a:cubicBezTo>
                  <a:cubicBezTo>
                    <a:pt x="938" y="294"/>
                    <a:pt x="676" y="469"/>
                    <a:pt x="413" y="619"/>
                  </a:cubicBezTo>
                  <a:cubicBezTo>
                    <a:pt x="151" y="782"/>
                    <a:pt x="1" y="1082"/>
                    <a:pt x="38" y="1394"/>
                  </a:cubicBezTo>
                  <a:cubicBezTo>
                    <a:pt x="51" y="1582"/>
                    <a:pt x="138" y="2006"/>
                    <a:pt x="376" y="2019"/>
                  </a:cubicBezTo>
                  <a:cubicBezTo>
                    <a:pt x="383" y="2020"/>
                    <a:pt x="390" y="2020"/>
                    <a:pt x="397" y="2020"/>
                  </a:cubicBezTo>
                  <a:cubicBezTo>
                    <a:pt x="654" y="2020"/>
                    <a:pt x="727" y="1577"/>
                    <a:pt x="800" y="1394"/>
                  </a:cubicBezTo>
                  <a:cubicBezTo>
                    <a:pt x="988" y="982"/>
                    <a:pt x="1163" y="982"/>
                    <a:pt x="1588" y="944"/>
                  </a:cubicBezTo>
                  <a:cubicBezTo>
                    <a:pt x="1788" y="944"/>
                    <a:pt x="1975" y="882"/>
                    <a:pt x="2138" y="769"/>
                  </a:cubicBezTo>
                  <a:cubicBezTo>
                    <a:pt x="2413" y="594"/>
                    <a:pt x="2375" y="169"/>
                    <a:pt x="2063" y="57"/>
                  </a:cubicBezTo>
                  <a:cubicBezTo>
                    <a:pt x="2025" y="32"/>
                    <a:pt x="1975" y="19"/>
                    <a:pt x="1938" y="19"/>
                  </a:cubicBezTo>
                  <a:cubicBezTo>
                    <a:pt x="1870" y="7"/>
                    <a:pt x="1803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832924" y="1808699"/>
              <a:ext cx="46305" cy="51664"/>
            </a:xfrm>
            <a:custGeom>
              <a:rect b="b" l="l" r="r" t="t"/>
              <a:pathLst>
                <a:path extrusionOk="0" h="752" w="674">
                  <a:moveTo>
                    <a:pt x="422" y="0"/>
                  </a:moveTo>
                  <a:cubicBezTo>
                    <a:pt x="393" y="0"/>
                    <a:pt x="364" y="5"/>
                    <a:pt x="337" y="13"/>
                  </a:cubicBezTo>
                  <a:cubicBezTo>
                    <a:pt x="199" y="75"/>
                    <a:pt x="87" y="200"/>
                    <a:pt x="49" y="350"/>
                  </a:cubicBezTo>
                  <a:cubicBezTo>
                    <a:pt x="1" y="585"/>
                    <a:pt x="193" y="751"/>
                    <a:pt x="389" y="751"/>
                  </a:cubicBezTo>
                  <a:cubicBezTo>
                    <a:pt x="496" y="751"/>
                    <a:pt x="603" y="702"/>
                    <a:pt x="674" y="587"/>
                  </a:cubicBezTo>
                  <a:lnTo>
                    <a:pt x="599" y="63"/>
                  </a:lnTo>
                  <a:cubicBezTo>
                    <a:pt x="548" y="20"/>
                    <a:pt x="485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910970" y="1841264"/>
              <a:ext cx="50702" cy="30160"/>
            </a:xfrm>
            <a:custGeom>
              <a:rect b="b" l="l" r="r" t="t"/>
              <a:pathLst>
                <a:path extrusionOk="0" h="439" w="738">
                  <a:moveTo>
                    <a:pt x="700" y="1"/>
                  </a:moveTo>
                  <a:lnTo>
                    <a:pt x="600" y="26"/>
                  </a:lnTo>
                  <a:cubicBezTo>
                    <a:pt x="631" y="211"/>
                    <a:pt x="481" y="334"/>
                    <a:pt x="330" y="334"/>
                  </a:cubicBezTo>
                  <a:cubicBezTo>
                    <a:pt x="236" y="334"/>
                    <a:pt x="141" y="286"/>
                    <a:pt x="88" y="176"/>
                  </a:cubicBezTo>
                  <a:lnTo>
                    <a:pt x="0" y="226"/>
                  </a:lnTo>
                  <a:cubicBezTo>
                    <a:pt x="63" y="351"/>
                    <a:pt x="200" y="438"/>
                    <a:pt x="350" y="438"/>
                  </a:cubicBezTo>
                  <a:cubicBezTo>
                    <a:pt x="375" y="438"/>
                    <a:pt x="413" y="438"/>
                    <a:pt x="450" y="426"/>
                  </a:cubicBezTo>
                  <a:cubicBezTo>
                    <a:pt x="625" y="363"/>
                    <a:pt x="738" y="188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1913512" y="1899661"/>
              <a:ext cx="36138" cy="35313"/>
            </a:xfrm>
            <a:custGeom>
              <a:rect b="b" l="l" r="r" t="t"/>
              <a:pathLst>
                <a:path extrusionOk="0" h="514" w="526">
                  <a:moveTo>
                    <a:pt x="501" y="1"/>
                  </a:moveTo>
                  <a:cubicBezTo>
                    <a:pt x="401" y="26"/>
                    <a:pt x="313" y="38"/>
                    <a:pt x="213" y="38"/>
                  </a:cubicBezTo>
                  <a:cubicBezTo>
                    <a:pt x="176" y="44"/>
                    <a:pt x="138" y="48"/>
                    <a:pt x="102" y="48"/>
                  </a:cubicBezTo>
                  <a:cubicBezTo>
                    <a:pt x="66" y="48"/>
                    <a:pt x="32" y="44"/>
                    <a:pt x="1" y="38"/>
                  </a:cubicBezTo>
                  <a:lnTo>
                    <a:pt x="1" y="38"/>
                  </a:lnTo>
                  <a:cubicBezTo>
                    <a:pt x="151" y="163"/>
                    <a:pt x="263" y="326"/>
                    <a:pt x="338" y="513"/>
                  </a:cubicBezTo>
                  <a:cubicBezTo>
                    <a:pt x="351" y="351"/>
                    <a:pt x="401" y="188"/>
                    <a:pt x="476" y="51"/>
                  </a:cubicBezTo>
                  <a:cubicBezTo>
                    <a:pt x="501" y="26"/>
                    <a:pt x="513" y="13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1853466" y="1825806"/>
              <a:ext cx="10374" cy="18962"/>
            </a:xfrm>
            <a:custGeom>
              <a:rect b="b" l="l" r="r" t="t"/>
              <a:pathLst>
                <a:path extrusionOk="0" h="276" w="151">
                  <a:moveTo>
                    <a:pt x="138" y="1"/>
                  </a:moveTo>
                  <a:cubicBezTo>
                    <a:pt x="75" y="13"/>
                    <a:pt x="38" y="63"/>
                    <a:pt x="13" y="113"/>
                  </a:cubicBezTo>
                  <a:cubicBezTo>
                    <a:pt x="0" y="176"/>
                    <a:pt x="25" y="226"/>
                    <a:pt x="88" y="263"/>
                  </a:cubicBezTo>
                  <a:cubicBezTo>
                    <a:pt x="100" y="263"/>
                    <a:pt x="125" y="276"/>
                    <a:pt x="150" y="276"/>
                  </a:cubicBezTo>
                  <a:lnTo>
                    <a:pt x="150" y="2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2062047" y="2131463"/>
              <a:ext cx="39573" cy="80794"/>
            </a:xfrm>
            <a:custGeom>
              <a:rect b="b" l="l" r="r" t="t"/>
              <a:pathLst>
                <a:path extrusionOk="0" h="1176" w="576">
                  <a:moveTo>
                    <a:pt x="101" y="1"/>
                  </a:moveTo>
                  <a:lnTo>
                    <a:pt x="1" y="38"/>
                  </a:lnTo>
                  <a:lnTo>
                    <a:pt x="488" y="1175"/>
                  </a:lnTo>
                  <a:lnTo>
                    <a:pt x="576" y="113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730695" y="2184707"/>
              <a:ext cx="50702" cy="71313"/>
            </a:xfrm>
            <a:custGeom>
              <a:rect b="b" l="l" r="r" t="t"/>
              <a:pathLst>
                <a:path extrusionOk="0" h="1038" w="738">
                  <a:moveTo>
                    <a:pt x="637" y="1"/>
                  </a:moveTo>
                  <a:cubicBezTo>
                    <a:pt x="550" y="300"/>
                    <a:pt x="387" y="563"/>
                    <a:pt x="175" y="775"/>
                  </a:cubicBezTo>
                  <a:cubicBezTo>
                    <a:pt x="112" y="838"/>
                    <a:pt x="50" y="913"/>
                    <a:pt x="0" y="975"/>
                  </a:cubicBezTo>
                  <a:lnTo>
                    <a:pt x="75" y="1038"/>
                  </a:lnTo>
                  <a:cubicBezTo>
                    <a:pt x="137" y="975"/>
                    <a:pt x="187" y="913"/>
                    <a:pt x="250" y="838"/>
                  </a:cubicBezTo>
                  <a:cubicBezTo>
                    <a:pt x="475" y="613"/>
                    <a:pt x="650" y="338"/>
                    <a:pt x="737" y="26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662817" y="1539660"/>
              <a:ext cx="249253" cy="218543"/>
            </a:xfrm>
            <a:custGeom>
              <a:rect b="b" l="l" r="r" t="t"/>
              <a:pathLst>
                <a:path extrusionOk="0" h="3181" w="3628">
                  <a:moveTo>
                    <a:pt x="1914" y="0"/>
                  </a:moveTo>
                  <a:cubicBezTo>
                    <a:pt x="1747" y="0"/>
                    <a:pt x="1574" y="33"/>
                    <a:pt x="1400" y="105"/>
                  </a:cubicBezTo>
                  <a:cubicBezTo>
                    <a:pt x="238" y="567"/>
                    <a:pt x="1" y="2266"/>
                    <a:pt x="1063" y="2954"/>
                  </a:cubicBezTo>
                  <a:cubicBezTo>
                    <a:pt x="1308" y="3106"/>
                    <a:pt x="1584" y="3180"/>
                    <a:pt x="1860" y="3180"/>
                  </a:cubicBezTo>
                  <a:cubicBezTo>
                    <a:pt x="2217" y="3180"/>
                    <a:pt x="2573" y="3056"/>
                    <a:pt x="2863" y="2816"/>
                  </a:cubicBezTo>
                  <a:cubicBezTo>
                    <a:pt x="3100" y="2591"/>
                    <a:pt x="3275" y="2304"/>
                    <a:pt x="3362" y="1992"/>
                  </a:cubicBezTo>
                  <a:cubicBezTo>
                    <a:pt x="3628" y="1036"/>
                    <a:pt x="2857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928970" y="2370136"/>
              <a:ext cx="21573" cy="18344"/>
            </a:xfrm>
            <a:custGeom>
              <a:rect b="b" l="l" r="r" t="t"/>
              <a:pathLst>
                <a:path extrusionOk="0" h="267" w="314">
                  <a:moveTo>
                    <a:pt x="188" y="1"/>
                  </a:moveTo>
                  <a:cubicBezTo>
                    <a:pt x="63" y="13"/>
                    <a:pt x="1" y="151"/>
                    <a:pt x="88" y="226"/>
                  </a:cubicBezTo>
                  <a:cubicBezTo>
                    <a:pt x="117" y="254"/>
                    <a:pt x="151" y="267"/>
                    <a:pt x="184" y="267"/>
                  </a:cubicBezTo>
                  <a:cubicBezTo>
                    <a:pt x="251" y="267"/>
                    <a:pt x="313" y="214"/>
                    <a:pt x="313" y="138"/>
                  </a:cubicBezTo>
                  <a:cubicBezTo>
                    <a:pt x="313" y="63"/>
                    <a:pt x="25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625924" y="2531586"/>
              <a:ext cx="121947" cy="70420"/>
            </a:xfrm>
            <a:custGeom>
              <a:rect b="b" l="l" r="r" t="t"/>
              <a:pathLst>
                <a:path extrusionOk="0" h="1025" w="1775">
                  <a:moveTo>
                    <a:pt x="1700" y="0"/>
                  </a:moveTo>
                  <a:cubicBezTo>
                    <a:pt x="1263" y="500"/>
                    <a:pt x="663" y="825"/>
                    <a:pt x="0" y="925"/>
                  </a:cubicBezTo>
                  <a:lnTo>
                    <a:pt x="13" y="1025"/>
                  </a:lnTo>
                  <a:cubicBezTo>
                    <a:pt x="700" y="925"/>
                    <a:pt x="1325" y="575"/>
                    <a:pt x="1775" y="63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2073246" y="2539281"/>
              <a:ext cx="123665" cy="60183"/>
            </a:xfrm>
            <a:custGeom>
              <a:rect b="b" l="l" r="r" t="t"/>
              <a:pathLst>
                <a:path extrusionOk="0" h="876" w="1800">
                  <a:moveTo>
                    <a:pt x="88" y="1"/>
                  </a:moveTo>
                  <a:lnTo>
                    <a:pt x="0" y="51"/>
                  </a:lnTo>
                  <a:cubicBezTo>
                    <a:pt x="188" y="351"/>
                    <a:pt x="463" y="588"/>
                    <a:pt x="800" y="688"/>
                  </a:cubicBezTo>
                  <a:cubicBezTo>
                    <a:pt x="1112" y="800"/>
                    <a:pt x="1450" y="863"/>
                    <a:pt x="1800" y="875"/>
                  </a:cubicBezTo>
                  <a:lnTo>
                    <a:pt x="1800" y="775"/>
                  </a:lnTo>
                  <a:cubicBezTo>
                    <a:pt x="1475" y="763"/>
                    <a:pt x="1150" y="700"/>
                    <a:pt x="837" y="601"/>
                  </a:cubicBezTo>
                  <a:cubicBezTo>
                    <a:pt x="525" y="501"/>
                    <a:pt x="263" y="288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2"/>
          <p:cNvGrpSpPr/>
          <p:nvPr/>
        </p:nvGrpSpPr>
        <p:grpSpPr>
          <a:xfrm>
            <a:off x="248644" y="2099557"/>
            <a:ext cx="1722984" cy="2232127"/>
            <a:chOff x="223912" y="2384975"/>
            <a:chExt cx="1420081" cy="1839716"/>
          </a:xfrm>
        </p:grpSpPr>
        <p:sp>
          <p:nvSpPr>
            <p:cNvPr id="863" name="Google Shape;863;p42"/>
            <p:cNvSpPr/>
            <p:nvPr/>
          </p:nvSpPr>
          <p:spPr>
            <a:xfrm>
              <a:off x="848898" y="2646320"/>
              <a:ext cx="396757" cy="519528"/>
            </a:xfrm>
            <a:custGeom>
              <a:rect b="b" l="l" r="r" t="t"/>
              <a:pathLst>
                <a:path extrusionOk="0" h="7562" w="5775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69509" y="3054412"/>
              <a:ext cx="33596" cy="300573"/>
            </a:xfrm>
            <a:custGeom>
              <a:rect b="b" l="l" r="r" t="t"/>
              <a:pathLst>
                <a:path extrusionOk="0" h="4375" w="489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96104" y="2384975"/>
              <a:ext cx="440520" cy="547147"/>
            </a:xfrm>
            <a:custGeom>
              <a:rect b="b" l="l" r="r" t="t"/>
              <a:pathLst>
                <a:path extrusionOk="0" h="7964" w="6412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802593" y="2728144"/>
              <a:ext cx="78183" cy="612277"/>
            </a:xfrm>
            <a:custGeom>
              <a:rect b="b" l="l" r="r" t="t"/>
              <a:pathLst>
                <a:path extrusionOk="0" h="8912" w="1138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53553" y="2799595"/>
              <a:ext cx="453368" cy="334375"/>
            </a:xfrm>
            <a:custGeom>
              <a:rect b="b" l="l" r="r" t="t"/>
              <a:pathLst>
                <a:path extrusionOk="0" h="4867" w="6599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90127" y="2953969"/>
              <a:ext cx="170039" cy="377864"/>
            </a:xfrm>
            <a:custGeom>
              <a:rect b="b" l="l" r="r" t="t"/>
              <a:pathLst>
                <a:path extrusionOk="0" h="5500" w="2475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59654" y="3247604"/>
              <a:ext cx="235306" cy="358902"/>
            </a:xfrm>
            <a:custGeom>
              <a:rect b="b" l="l" r="r" t="t"/>
              <a:pathLst>
                <a:path extrusionOk="0" h="5224" w="3425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042090" y="3054412"/>
              <a:ext cx="361513" cy="684346"/>
            </a:xfrm>
            <a:custGeom>
              <a:rect b="b" l="l" r="r" t="t"/>
              <a:pathLst>
                <a:path extrusionOk="0" h="9961" w="5262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901318" y="3056130"/>
              <a:ext cx="444780" cy="689498"/>
            </a:xfrm>
            <a:custGeom>
              <a:rect b="b" l="l" r="r" t="t"/>
              <a:pathLst>
                <a:path extrusionOk="0" h="10036" w="6474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96547" y="3147985"/>
              <a:ext cx="226718" cy="111710"/>
            </a:xfrm>
            <a:custGeom>
              <a:rect b="b" l="l" r="r" t="t"/>
              <a:pathLst>
                <a:path extrusionOk="0" h="1626" w="330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719257" y="3218405"/>
              <a:ext cx="462849" cy="537528"/>
            </a:xfrm>
            <a:custGeom>
              <a:rect b="b" l="l" r="r" t="t"/>
              <a:pathLst>
                <a:path extrusionOk="0" h="7824" w="6737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75493" y="3220947"/>
              <a:ext cx="462849" cy="538421"/>
            </a:xfrm>
            <a:custGeom>
              <a:rect b="b" l="l" r="r" t="t"/>
              <a:pathLst>
                <a:path extrusionOk="0" h="7837" w="6737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316007" y="3277627"/>
              <a:ext cx="100512" cy="445673"/>
            </a:xfrm>
            <a:custGeom>
              <a:rect b="b" l="l" r="r" t="t"/>
              <a:pathLst>
                <a:path extrusionOk="0" h="6487" w="1463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223912" y="3074130"/>
              <a:ext cx="1420081" cy="704132"/>
            </a:xfrm>
            <a:custGeom>
              <a:rect b="b" l="l" r="r" t="t"/>
              <a:pathLst>
                <a:path extrusionOk="0" h="10249" w="2067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93050" y="3786781"/>
              <a:ext cx="806293" cy="330596"/>
            </a:xfrm>
            <a:custGeom>
              <a:rect b="b" l="l" r="r" t="t"/>
              <a:pathLst>
                <a:path extrusionOk="0" h="4812" w="11736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732997" y="4044347"/>
              <a:ext cx="179520" cy="180344"/>
            </a:xfrm>
            <a:custGeom>
              <a:rect b="b" l="l" r="r" t="t"/>
              <a:pathLst>
                <a:path extrusionOk="0" h="2625" w="2613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799158" y="4110439"/>
              <a:ext cx="47267" cy="48160"/>
            </a:xfrm>
            <a:custGeom>
              <a:rect b="b" l="l" r="r" t="t"/>
              <a:pathLst>
                <a:path extrusionOk="0" h="701" w="688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133121" y="4039194"/>
              <a:ext cx="178626" cy="181237"/>
            </a:xfrm>
            <a:custGeom>
              <a:rect b="b" l="l" r="r" t="t"/>
              <a:pathLst>
                <a:path extrusionOk="0" h="2638" w="260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198388" y="4106179"/>
              <a:ext cx="48092" cy="48092"/>
            </a:xfrm>
            <a:custGeom>
              <a:rect b="b" l="l" r="r" t="t"/>
              <a:pathLst>
                <a:path extrusionOk="0" h="700" w="70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1112510" y="3279344"/>
              <a:ext cx="50702" cy="457696"/>
            </a:xfrm>
            <a:custGeom>
              <a:rect b="b" l="l" r="r" t="t"/>
              <a:pathLst>
                <a:path extrusionOk="0" h="6662" w="738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913341" y="3281062"/>
              <a:ext cx="6939" cy="468826"/>
            </a:xfrm>
            <a:custGeom>
              <a:rect b="b" l="l" r="r" t="t"/>
              <a:pathLst>
                <a:path extrusionOk="0" h="6824" w="101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672951" y="3283673"/>
              <a:ext cx="40397" cy="478238"/>
            </a:xfrm>
            <a:custGeom>
              <a:rect b="b" l="l" r="r" t="t"/>
              <a:pathLst>
                <a:path extrusionOk="0" h="6961" w="588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75875" y="3615918"/>
              <a:ext cx="953110" cy="12092"/>
            </a:xfrm>
            <a:custGeom>
              <a:rect b="b" l="l" r="r" t="t"/>
              <a:pathLst>
                <a:path extrusionOk="0" h="176" w="13873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54439" y="3444230"/>
              <a:ext cx="1035484" cy="13809"/>
            </a:xfrm>
            <a:custGeom>
              <a:rect b="b" l="l" r="r" t="t"/>
              <a:pathLst>
                <a:path extrusionOk="0" h="201" w="15072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2"/>
          <p:cNvGrpSpPr/>
          <p:nvPr/>
        </p:nvGrpSpPr>
        <p:grpSpPr>
          <a:xfrm rot="510316">
            <a:off x="8118834" y="3943647"/>
            <a:ext cx="758705" cy="758669"/>
            <a:chOff x="7921323" y="1799962"/>
            <a:chExt cx="758707" cy="758671"/>
          </a:xfrm>
        </p:grpSpPr>
        <p:sp>
          <p:nvSpPr>
            <p:cNvPr id="888" name="Google Shape;888;p42"/>
            <p:cNvSpPr/>
            <p:nvPr/>
          </p:nvSpPr>
          <p:spPr>
            <a:xfrm rot="770040">
              <a:off x="7983799" y="1862432"/>
              <a:ext cx="633760" cy="633722"/>
            </a:xfrm>
            <a:custGeom>
              <a:rect b="b" l="l" r="r" t="t"/>
              <a:pathLst>
                <a:path extrusionOk="0" h="15620" w="1562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42"/>
            <p:cNvGrpSpPr/>
            <p:nvPr/>
          </p:nvGrpSpPr>
          <p:grpSpPr>
            <a:xfrm>
              <a:off x="7921323" y="2108627"/>
              <a:ext cx="641713" cy="450006"/>
              <a:chOff x="2041743" y="1182216"/>
              <a:chExt cx="438119" cy="307234"/>
            </a:xfrm>
          </p:grpSpPr>
          <p:sp>
            <p:nvSpPr>
              <p:cNvPr id="890" name="Google Shape;890;p42"/>
              <p:cNvSpPr/>
              <p:nvPr/>
            </p:nvSpPr>
            <p:spPr>
              <a:xfrm>
                <a:off x="2041743" y="1182216"/>
                <a:ext cx="438119" cy="307234"/>
              </a:xfrm>
              <a:custGeom>
                <a:rect b="b" l="l" r="r" t="t"/>
                <a:pathLst>
                  <a:path extrusionOk="0" h="4575" w="6524">
                    <a:moveTo>
                      <a:pt x="625" y="201"/>
                    </a:moveTo>
                    <a:lnTo>
                      <a:pt x="5899" y="213"/>
                    </a:lnTo>
                    <a:cubicBezTo>
                      <a:pt x="6136" y="213"/>
                      <a:pt x="6324" y="426"/>
                      <a:pt x="6311" y="663"/>
                    </a:cubicBezTo>
                    <a:lnTo>
                      <a:pt x="6311" y="4112"/>
                    </a:lnTo>
                    <a:lnTo>
                      <a:pt x="5561" y="3400"/>
                    </a:lnTo>
                    <a:lnTo>
                      <a:pt x="625" y="3400"/>
                    </a:lnTo>
                    <a:cubicBezTo>
                      <a:pt x="388" y="3387"/>
                      <a:pt x="200" y="3187"/>
                      <a:pt x="213" y="2950"/>
                    </a:cubicBezTo>
                    <a:lnTo>
                      <a:pt x="213" y="650"/>
                    </a:lnTo>
                    <a:cubicBezTo>
                      <a:pt x="200" y="413"/>
                      <a:pt x="388" y="213"/>
                      <a:pt x="625" y="201"/>
                    </a:cubicBezTo>
                    <a:close/>
                    <a:moveTo>
                      <a:pt x="625" y="1"/>
                    </a:moveTo>
                    <a:cubicBezTo>
                      <a:pt x="275" y="13"/>
                      <a:pt x="0" y="313"/>
                      <a:pt x="0" y="663"/>
                    </a:cubicBezTo>
                    <a:lnTo>
                      <a:pt x="0" y="2950"/>
                    </a:lnTo>
                    <a:cubicBezTo>
                      <a:pt x="0" y="3300"/>
                      <a:pt x="275" y="3600"/>
                      <a:pt x="625" y="3612"/>
                    </a:cubicBezTo>
                    <a:lnTo>
                      <a:pt x="5486" y="3612"/>
                    </a:lnTo>
                    <a:lnTo>
                      <a:pt x="6511" y="4574"/>
                    </a:lnTo>
                    <a:lnTo>
                      <a:pt x="6511" y="663"/>
                    </a:lnTo>
                    <a:cubicBezTo>
                      <a:pt x="6524" y="313"/>
                      <a:pt x="6249" y="13"/>
                      <a:pt x="5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2102183" y="1260250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2102183" y="1317332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93" name="Google Shape;8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75248"/>
            <a:ext cx="1822199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2"/>
          <p:cNvSpPr txBox="1"/>
          <p:nvPr>
            <p:ph idx="2" type="body"/>
          </p:nvPr>
        </p:nvSpPr>
        <p:spPr>
          <a:xfrm>
            <a:off x="2055175" y="1030400"/>
            <a:ext cx="46002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Loom Yenny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https://www.loom.com/share/94a78efd9cf645dfbe26df3fed691ad2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Loom Fernanda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https://www.loom.com/share/43f93373f82c45d9868aa5023bd3f410?sid=b41e6371-8730-4b1f-b5e4-b3f7ed57c265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Big Query Fernanda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https://console.cloud.google.com/bigquery?project=datalab-410116&amp;ws=!1m0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Big Query Yenny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https://console.cloud.google.com/bigquery?p=bigquery-public-data&amp;d=new_york_citibike&amp;page=dataset&amp;project=datalab-410221&amp;ws=!1m9!1m4!4m3!1sbigquery-public-data!2snew_york_citibike!3scitibike_stations!1m3!3m2!1sbigquery-public-data!2snew_york_citibike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