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58" r:id="rId4"/>
    <p:sldId id="276" r:id="rId5"/>
    <p:sldId id="282" r:id="rId6"/>
    <p:sldId id="277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78" r:id="rId19"/>
    <p:sldId id="279" r:id="rId20"/>
    <p:sldId id="280" r:id="rId21"/>
    <p:sldId id="281" r:id="rId22"/>
  </p:sldIdLst>
  <p:sldSz cx="12192000" cy="6858000"/>
  <p:notesSz cx="9296400" cy="70104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OhjqecefmdjO8/pkxBnT9tq6h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3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95D04D-B314-4C6F-B5A8-5D0A10D899F0}">
  <a:tblStyle styleId="{A195D04D-B314-4C6F-B5A8-5D0A10D899F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C0B87-51E7-403D-8256-842CD16C4AA1}" type="doc">
      <dgm:prSet loTypeId="urn:microsoft.com/office/officeart/2005/8/layout/list1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44A042-A10D-46F4-AB3A-270D5019F8E3}">
      <dgm:prSet phldrT="[Text]"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63312AF-0323-431F-A3A3-5714B5BBA1D3}" type="sibTrans" cxnId="{4CF811A2-FF39-445D-9B6B-9A0438F6A951}">
      <dgm:prSet/>
      <dgm:spPr/>
      <dgm:t>
        <a:bodyPr/>
        <a:lstStyle/>
        <a:p>
          <a:endParaRPr lang="en-US"/>
        </a:p>
      </dgm:t>
    </dgm:pt>
    <dgm:pt modelId="{820B52F3-0C27-4286-8EE2-9E8BB40CC850}" type="parTrans" cxnId="{4CF811A2-FF39-445D-9B6B-9A0438F6A951}">
      <dgm:prSet/>
      <dgm:spPr/>
      <dgm:t>
        <a:bodyPr/>
        <a:lstStyle/>
        <a:p>
          <a:endParaRPr lang="en-US"/>
        </a:p>
      </dgm:t>
    </dgm:pt>
    <dgm:pt modelId="{EF0B168B-C4E9-4F41-B25C-545ACBF4F52C}">
      <dgm:prSet phldrT="[Text]"/>
      <dgm:spPr/>
      <dgm:t>
        <a:bodyPr/>
        <a:lstStyle/>
        <a:p>
          <a:endParaRPr lang="en-US"/>
        </a:p>
      </dgm:t>
    </dgm:pt>
    <dgm:pt modelId="{D54A6ECE-03CE-4D07-AC63-D3CA37348924}" type="sibTrans" cxnId="{2BAE801C-C097-4C3A-9C1E-DDD397E40C86}">
      <dgm:prSet/>
      <dgm:spPr/>
      <dgm:t>
        <a:bodyPr/>
        <a:lstStyle/>
        <a:p>
          <a:endParaRPr lang="en-US"/>
        </a:p>
      </dgm:t>
    </dgm:pt>
    <dgm:pt modelId="{35BAE812-094C-419D-A152-375093544154}" type="parTrans" cxnId="{2BAE801C-C097-4C3A-9C1E-DDD397E40C86}">
      <dgm:prSet/>
      <dgm:spPr/>
      <dgm:t>
        <a:bodyPr/>
        <a:lstStyle/>
        <a:p>
          <a:endParaRPr lang="en-US"/>
        </a:p>
      </dgm:t>
    </dgm:pt>
    <dgm:pt modelId="{D5C98C2B-FE8C-43AF-927D-A91BB7E84AD1}">
      <dgm:prSet phldrT="[Text]"/>
      <dgm:spPr/>
      <dgm:t>
        <a:bodyPr/>
        <a:lstStyle/>
        <a:p>
          <a:endParaRPr lang="en-US"/>
        </a:p>
      </dgm:t>
    </dgm:pt>
    <dgm:pt modelId="{067D8853-B3D8-45C7-8477-5141CDBA1FBB}" type="sibTrans" cxnId="{AD6F6BEB-FE43-44DF-8441-1AF40ABFF40F}">
      <dgm:prSet/>
      <dgm:spPr/>
      <dgm:t>
        <a:bodyPr/>
        <a:lstStyle/>
        <a:p>
          <a:endParaRPr lang="en-US"/>
        </a:p>
      </dgm:t>
    </dgm:pt>
    <dgm:pt modelId="{7D20B120-7D89-4F2A-AEA4-08BFE39DC314}" type="parTrans" cxnId="{AD6F6BEB-FE43-44DF-8441-1AF40ABFF40F}">
      <dgm:prSet/>
      <dgm:spPr/>
      <dgm:t>
        <a:bodyPr/>
        <a:lstStyle/>
        <a:p>
          <a:endParaRPr lang="en-US"/>
        </a:p>
      </dgm:t>
    </dgm:pt>
    <dgm:pt modelId="{117EB90D-5D5F-4D62-AEFE-3EE704B32FFC}" type="pres">
      <dgm:prSet presAssocID="{E0BC0B87-51E7-403D-8256-842CD16C4AA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6CAF92-F2A3-4EB7-9546-BEE9B3DA3064}" type="pres">
      <dgm:prSet presAssocID="{1244A042-A10D-46F4-AB3A-270D5019F8E3}" presName="parentLin" presStyleCnt="0"/>
      <dgm:spPr/>
    </dgm:pt>
    <dgm:pt modelId="{CBF9849F-BF89-48FE-A98E-47D88DE5D183}" type="pres">
      <dgm:prSet presAssocID="{1244A042-A10D-46F4-AB3A-270D5019F8E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6AAAA64-BDFB-4F1A-AE8F-47A30CF37443}" type="pres">
      <dgm:prSet presAssocID="{1244A042-A10D-46F4-AB3A-270D5019F8E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FCD5C-AC3E-4230-B6EF-0E30C578D206}" type="pres">
      <dgm:prSet presAssocID="{1244A042-A10D-46F4-AB3A-270D5019F8E3}" presName="negativeSpace" presStyleCnt="0"/>
      <dgm:spPr/>
    </dgm:pt>
    <dgm:pt modelId="{3D8D0217-5F7A-403E-9DE6-33B78E4EFB10}" type="pres">
      <dgm:prSet presAssocID="{1244A042-A10D-46F4-AB3A-270D5019F8E3}" presName="childText" presStyleLbl="conFgAcc1" presStyleIdx="0" presStyleCnt="3">
        <dgm:presLayoutVars>
          <dgm:bulletEnabled val="1"/>
        </dgm:presLayoutVars>
      </dgm:prSet>
      <dgm:spPr/>
    </dgm:pt>
    <dgm:pt modelId="{797D5B7D-9938-4C2F-A199-6AFDB269A2C9}" type="pres">
      <dgm:prSet presAssocID="{563312AF-0323-431F-A3A3-5714B5BBA1D3}" presName="spaceBetweenRectangles" presStyleCnt="0"/>
      <dgm:spPr/>
    </dgm:pt>
    <dgm:pt modelId="{A8DF5277-FFF8-4116-84A0-6CFABE691FFD}" type="pres">
      <dgm:prSet presAssocID="{EF0B168B-C4E9-4F41-B25C-545ACBF4F52C}" presName="parentLin" presStyleCnt="0"/>
      <dgm:spPr/>
    </dgm:pt>
    <dgm:pt modelId="{210A8D13-DB07-43E3-B33C-81B57E551D05}" type="pres">
      <dgm:prSet presAssocID="{EF0B168B-C4E9-4F41-B25C-545ACBF4F52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13239BF-2F4F-4C8E-BAA0-90F44DC3995A}" type="pres">
      <dgm:prSet presAssocID="{EF0B168B-C4E9-4F41-B25C-545ACBF4F52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F92A6-D80A-42B8-9089-E66324DF1999}" type="pres">
      <dgm:prSet presAssocID="{EF0B168B-C4E9-4F41-B25C-545ACBF4F52C}" presName="negativeSpace" presStyleCnt="0"/>
      <dgm:spPr/>
    </dgm:pt>
    <dgm:pt modelId="{58478EB5-63AE-467A-AF2D-993B5D94D5B0}" type="pres">
      <dgm:prSet presAssocID="{EF0B168B-C4E9-4F41-B25C-545ACBF4F52C}" presName="childText" presStyleLbl="conFgAcc1" presStyleIdx="1" presStyleCnt="3">
        <dgm:presLayoutVars>
          <dgm:bulletEnabled val="1"/>
        </dgm:presLayoutVars>
      </dgm:prSet>
      <dgm:spPr/>
    </dgm:pt>
    <dgm:pt modelId="{192BEF99-9050-40CC-BDAF-CBA328A227F8}" type="pres">
      <dgm:prSet presAssocID="{D54A6ECE-03CE-4D07-AC63-D3CA37348924}" presName="spaceBetweenRectangles" presStyleCnt="0"/>
      <dgm:spPr/>
    </dgm:pt>
    <dgm:pt modelId="{7BCD8405-74F0-4015-B65C-935BE0BC3DD9}" type="pres">
      <dgm:prSet presAssocID="{D5C98C2B-FE8C-43AF-927D-A91BB7E84AD1}" presName="parentLin" presStyleCnt="0"/>
      <dgm:spPr/>
    </dgm:pt>
    <dgm:pt modelId="{3404566A-3156-4F10-B630-AE7C4DA26D1E}" type="pres">
      <dgm:prSet presAssocID="{D5C98C2B-FE8C-43AF-927D-A91BB7E84AD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EDB262D-DD8A-4216-814C-6BE305E9DF76}" type="pres">
      <dgm:prSet presAssocID="{D5C98C2B-FE8C-43AF-927D-A91BB7E84AD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8DB70-D483-408F-8E30-B17FEECB5509}" type="pres">
      <dgm:prSet presAssocID="{D5C98C2B-FE8C-43AF-927D-A91BB7E84AD1}" presName="negativeSpace" presStyleCnt="0"/>
      <dgm:spPr/>
    </dgm:pt>
    <dgm:pt modelId="{E408E06C-614F-4796-A627-E9558017D771}" type="pres">
      <dgm:prSet presAssocID="{D5C98C2B-FE8C-43AF-927D-A91BB7E84A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884A62A-51F4-42BE-B284-7F53395E3A0E}" type="presOf" srcId="{1244A042-A10D-46F4-AB3A-270D5019F8E3}" destId="{86AAAA64-BDFB-4F1A-AE8F-47A30CF37443}" srcOrd="1" destOrd="0" presId="urn:microsoft.com/office/officeart/2005/8/layout/list1"/>
    <dgm:cxn modelId="{089D5884-F217-41A8-9F66-5B5A8D8FD8ED}" type="presOf" srcId="{EF0B168B-C4E9-4F41-B25C-545ACBF4F52C}" destId="{210A8D13-DB07-43E3-B33C-81B57E551D05}" srcOrd="0" destOrd="0" presId="urn:microsoft.com/office/officeart/2005/8/layout/list1"/>
    <dgm:cxn modelId="{CA2E8674-8585-4E85-A5C6-207DA19BD344}" type="presOf" srcId="{D5C98C2B-FE8C-43AF-927D-A91BB7E84AD1}" destId="{3EDB262D-DD8A-4216-814C-6BE305E9DF76}" srcOrd="1" destOrd="0" presId="urn:microsoft.com/office/officeart/2005/8/layout/list1"/>
    <dgm:cxn modelId="{2920D2F3-4832-456F-9BA7-18EA22280112}" type="presOf" srcId="{E0BC0B87-51E7-403D-8256-842CD16C4AA1}" destId="{117EB90D-5D5F-4D62-AEFE-3EE704B32FFC}" srcOrd="0" destOrd="0" presId="urn:microsoft.com/office/officeart/2005/8/layout/list1"/>
    <dgm:cxn modelId="{812944C5-5E1C-4FA1-8A60-5E0C3E0F5725}" type="presOf" srcId="{D5C98C2B-FE8C-43AF-927D-A91BB7E84AD1}" destId="{3404566A-3156-4F10-B630-AE7C4DA26D1E}" srcOrd="0" destOrd="0" presId="urn:microsoft.com/office/officeart/2005/8/layout/list1"/>
    <dgm:cxn modelId="{45905EE3-832C-4BB1-A0F9-73B07F40E61E}" type="presOf" srcId="{1244A042-A10D-46F4-AB3A-270D5019F8E3}" destId="{CBF9849F-BF89-48FE-A98E-47D88DE5D183}" srcOrd="0" destOrd="0" presId="urn:microsoft.com/office/officeart/2005/8/layout/list1"/>
    <dgm:cxn modelId="{D3762066-6825-469B-915A-2F452E502E5F}" type="presOf" srcId="{EF0B168B-C4E9-4F41-B25C-545ACBF4F52C}" destId="{313239BF-2F4F-4C8E-BAA0-90F44DC3995A}" srcOrd="1" destOrd="0" presId="urn:microsoft.com/office/officeart/2005/8/layout/list1"/>
    <dgm:cxn modelId="{AD6F6BEB-FE43-44DF-8441-1AF40ABFF40F}" srcId="{E0BC0B87-51E7-403D-8256-842CD16C4AA1}" destId="{D5C98C2B-FE8C-43AF-927D-A91BB7E84AD1}" srcOrd="2" destOrd="0" parTransId="{7D20B120-7D89-4F2A-AEA4-08BFE39DC314}" sibTransId="{067D8853-B3D8-45C7-8477-5141CDBA1FBB}"/>
    <dgm:cxn modelId="{2BAE801C-C097-4C3A-9C1E-DDD397E40C86}" srcId="{E0BC0B87-51E7-403D-8256-842CD16C4AA1}" destId="{EF0B168B-C4E9-4F41-B25C-545ACBF4F52C}" srcOrd="1" destOrd="0" parTransId="{35BAE812-094C-419D-A152-375093544154}" sibTransId="{D54A6ECE-03CE-4D07-AC63-D3CA37348924}"/>
    <dgm:cxn modelId="{4CF811A2-FF39-445D-9B6B-9A0438F6A951}" srcId="{E0BC0B87-51E7-403D-8256-842CD16C4AA1}" destId="{1244A042-A10D-46F4-AB3A-270D5019F8E3}" srcOrd="0" destOrd="0" parTransId="{820B52F3-0C27-4286-8EE2-9E8BB40CC850}" sibTransId="{563312AF-0323-431F-A3A3-5714B5BBA1D3}"/>
    <dgm:cxn modelId="{FAB44A82-F538-467A-865D-42133C43A6EF}" type="presParOf" srcId="{117EB90D-5D5F-4D62-AEFE-3EE704B32FFC}" destId="{816CAF92-F2A3-4EB7-9546-BEE9B3DA3064}" srcOrd="0" destOrd="0" presId="urn:microsoft.com/office/officeart/2005/8/layout/list1"/>
    <dgm:cxn modelId="{7731E506-006A-431B-AC1E-BAB5286E0613}" type="presParOf" srcId="{816CAF92-F2A3-4EB7-9546-BEE9B3DA3064}" destId="{CBF9849F-BF89-48FE-A98E-47D88DE5D183}" srcOrd="0" destOrd="0" presId="urn:microsoft.com/office/officeart/2005/8/layout/list1"/>
    <dgm:cxn modelId="{315154C5-13E8-4A5E-8E99-ECDD91FD9217}" type="presParOf" srcId="{816CAF92-F2A3-4EB7-9546-BEE9B3DA3064}" destId="{86AAAA64-BDFB-4F1A-AE8F-47A30CF37443}" srcOrd="1" destOrd="0" presId="urn:microsoft.com/office/officeart/2005/8/layout/list1"/>
    <dgm:cxn modelId="{E89D2D45-6361-4E4E-BFF4-53572277165A}" type="presParOf" srcId="{117EB90D-5D5F-4D62-AEFE-3EE704B32FFC}" destId="{3A7FCD5C-AC3E-4230-B6EF-0E30C578D206}" srcOrd="1" destOrd="0" presId="urn:microsoft.com/office/officeart/2005/8/layout/list1"/>
    <dgm:cxn modelId="{C35A4F20-B148-4282-878C-F77B4E6948AB}" type="presParOf" srcId="{117EB90D-5D5F-4D62-AEFE-3EE704B32FFC}" destId="{3D8D0217-5F7A-403E-9DE6-33B78E4EFB10}" srcOrd="2" destOrd="0" presId="urn:microsoft.com/office/officeart/2005/8/layout/list1"/>
    <dgm:cxn modelId="{99BEB8A6-219E-48DB-B493-EC5C15555D49}" type="presParOf" srcId="{117EB90D-5D5F-4D62-AEFE-3EE704B32FFC}" destId="{797D5B7D-9938-4C2F-A199-6AFDB269A2C9}" srcOrd="3" destOrd="0" presId="urn:microsoft.com/office/officeart/2005/8/layout/list1"/>
    <dgm:cxn modelId="{1950F81A-3610-4ECA-A8CC-2508FA04AFC3}" type="presParOf" srcId="{117EB90D-5D5F-4D62-AEFE-3EE704B32FFC}" destId="{A8DF5277-FFF8-4116-84A0-6CFABE691FFD}" srcOrd="4" destOrd="0" presId="urn:microsoft.com/office/officeart/2005/8/layout/list1"/>
    <dgm:cxn modelId="{50A3DB99-2306-44F6-B1C2-45D8E6C1356B}" type="presParOf" srcId="{A8DF5277-FFF8-4116-84A0-6CFABE691FFD}" destId="{210A8D13-DB07-43E3-B33C-81B57E551D05}" srcOrd="0" destOrd="0" presId="urn:microsoft.com/office/officeart/2005/8/layout/list1"/>
    <dgm:cxn modelId="{B3F8A549-E1B2-4471-86A7-C05EB77A84B9}" type="presParOf" srcId="{A8DF5277-FFF8-4116-84A0-6CFABE691FFD}" destId="{313239BF-2F4F-4C8E-BAA0-90F44DC3995A}" srcOrd="1" destOrd="0" presId="urn:microsoft.com/office/officeart/2005/8/layout/list1"/>
    <dgm:cxn modelId="{2B96DCB4-1D1A-4EF0-9856-83C161FFF4C9}" type="presParOf" srcId="{117EB90D-5D5F-4D62-AEFE-3EE704B32FFC}" destId="{F23F92A6-D80A-42B8-9089-E66324DF1999}" srcOrd="5" destOrd="0" presId="urn:microsoft.com/office/officeart/2005/8/layout/list1"/>
    <dgm:cxn modelId="{8CC331DE-5BE0-4ECD-9D38-BBC39E3D1687}" type="presParOf" srcId="{117EB90D-5D5F-4D62-AEFE-3EE704B32FFC}" destId="{58478EB5-63AE-467A-AF2D-993B5D94D5B0}" srcOrd="6" destOrd="0" presId="urn:microsoft.com/office/officeart/2005/8/layout/list1"/>
    <dgm:cxn modelId="{C7DABE8A-BDFA-43A8-967B-E99C131EBE36}" type="presParOf" srcId="{117EB90D-5D5F-4D62-AEFE-3EE704B32FFC}" destId="{192BEF99-9050-40CC-BDAF-CBA328A227F8}" srcOrd="7" destOrd="0" presId="urn:microsoft.com/office/officeart/2005/8/layout/list1"/>
    <dgm:cxn modelId="{DB47B68C-ED3F-4BCB-BD6A-BA3D11EE4DF6}" type="presParOf" srcId="{117EB90D-5D5F-4D62-AEFE-3EE704B32FFC}" destId="{7BCD8405-74F0-4015-B65C-935BE0BC3DD9}" srcOrd="8" destOrd="0" presId="urn:microsoft.com/office/officeart/2005/8/layout/list1"/>
    <dgm:cxn modelId="{84FC9911-D4F2-4952-B71C-15AB9ABEBBBB}" type="presParOf" srcId="{7BCD8405-74F0-4015-B65C-935BE0BC3DD9}" destId="{3404566A-3156-4F10-B630-AE7C4DA26D1E}" srcOrd="0" destOrd="0" presId="urn:microsoft.com/office/officeart/2005/8/layout/list1"/>
    <dgm:cxn modelId="{6A35471D-6CBB-4496-B882-E5B329573AD0}" type="presParOf" srcId="{7BCD8405-74F0-4015-B65C-935BE0BC3DD9}" destId="{3EDB262D-DD8A-4216-814C-6BE305E9DF76}" srcOrd="1" destOrd="0" presId="urn:microsoft.com/office/officeart/2005/8/layout/list1"/>
    <dgm:cxn modelId="{F7D6DFDA-EBDC-4BE6-8B70-06537A03D975}" type="presParOf" srcId="{117EB90D-5D5F-4D62-AEFE-3EE704B32FFC}" destId="{DF58DB70-D483-408F-8E30-B17FEECB5509}" srcOrd="9" destOrd="0" presId="urn:microsoft.com/office/officeart/2005/8/layout/list1"/>
    <dgm:cxn modelId="{3C637D5D-66EB-4D9B-8EFC-045D272F4C38}" type="presParOf" srcId="{117EB90D-5D5F-4D62-AEFE-3EE704B32FFC}" destId="{E408E06C-614F-4796-A627-E9558017D77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ECEBCA-FB7C-4C31-AADE-8655D5ADF198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6CB5878-49C8-472C-A8CA-76F0586B64A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847A788E-E9F8-4254-89CF-BF8B84D33675}" type="parTrans" cxnId="{E3667EAF-5C1C-4770-85C6-47841288D8B2}">
      <dgm:prSet/>
      <dgm:spPr/>
      <dgm:t>
        <a:bodyPr/>
        <a:lstStyle/>
        <a:p>
          <a:endParaRPr lang="en-US"/>
        </a:p>
      </dgm:t>
    </dgm:pt>
    <dgm:pt modelId="{7C962660-3A12-4F8B-9C00-12F60825E712}" type="sibTrans" cxnId="{E3667EAF-5C1C-4770-85C6-47841288D8B2}">
      <dgm:prSet/>
      <dgm:spPr/>
      <dgm:t>
        <a:bodyPr/>
        <a:lstStyle/>
        <a:p>
          <a:endParaRPr lang="en-US"/>
        </a:p>
      </dgm:t>
    </dgm:pt>
    <dgm:pt modelId="{950C6F20-2083-44F4-BD5F-1F1E5AA8DED8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D7B312D1-DD0E-4B9A-B260-818FA6962756}" type="parTrans" cxnId="{0F765A6A-F1B1-4103-B93C-4A3EFC72D903}">
      <dgm:prSet/>
      <dgm:spPr/>
      <dgm:t>
        <a:bodyPr/>
        <a:lstStyle/>
        <a:p>
          <a:endParaRPr lang="en-US"/>
        </a:p>
      </dgm:t>
    </dgm:pt>
    <dgm:pt modelId="{932459C6-A280-48C5-B2E8-59EA3AD7B424}" type="sibTrans" cxnId="{0F765A6A-F1B1-4103-B93C-4A3EFC72D903}">
      <dgm:prSet/>
      <dgm:spPr/>
      <dgm:t>
        <a:bodyPr/>
        <a:lstStyle/>
        <a:p>
          <a:endParaRPr lang="en-US"/>
        </a:p>
      </dgm:t>
    </dgm:pt>
    <dgm:pt modelId="{D98269CC-9EE9-4E0F-8B49-EA50C4CDF0A0}">
      <dgm:prSet phldrT="[Text]"/>
      <dgm:spPr>
        <a:solidFill>
          <a:srgbClr val="8A35FB"/>
        </a:solidFill>
      </dgm:spPr>
      <dgm:t>
        <a:bodyPr/>
        <a:lstStyle/>
        <a:p>
          <a:endParaRPr lang="en-US"/>
        </a:p>
      </dgm:t>
    </dgm:pt>
    <dgm:pt modelId="{8447FBF5-BAB8-4D64-8712-F613625ADDCA}" type="parTrans" cxnId="{DC883BDF-DD87-4332-89EB-F0002BD1F79C}">
      <dgm:prSet/>
      <dgm:spPr/>
      <dgm:t>
        <a:bodyPr/>
        <a:lstStyle/>
        <a:p>
          <a:endParaRPr lang="en-US"/>
        </a:p>
      </dgm:t>
    </dgm:pt>
    <dgm:pt modelId="{3DD0BF81-8233-4C13-86A9-B11DDBCED3DD}" type="sibTrans" cxnId="{DC883BDF-DD87-4332-89EB-F0002BD1F79C}">
      <dgm:prSet/>
      <dgm:spPr/>
      <dgm:t>
        <a:bodyPr/>
        <a:lstStyle/>
        <a:p>
          <a:endParaRPr lang="en-US"/>
        </a:p>
      </dgm:t>
    </dgm:pt>
    <dgm:pt modelId="{5D76E2D6-A6E4-409B-BB4E-95AB9E085159}" type="pres">
      <dgm:prSet presAssocID="{00ECEBCA-FB7C-4C31-AADE-8655D5ADF19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6B4D3A-9DBE-4E33-86C1-F3EEEB86AC56}" type="pres">
      <dgm:prSet presAssocID="{B6CB5878-49C8-472C-A8CA-76F0586B64AC}" presName="parentLin" presStyleCnt="0"/>
      <dgm:spPr/>
    </dgm:pt>
    <dgm:pt modelId="{057F5DE3-B8E3-46F6-B1ED-6FE3A387B921}" type="pres">
      <dgm:prSet presAssocID="{B6CB5878-49C8-472C-A8CA-76F0586B64A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AF08E67-3C34-494C-94A2-6B5FB3AF10E8}" type="pres">
      <dgm:prSet presAssocID="{B6CB5878-49C8-472C-A8CA-76F0586B64A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F491F-79F3-4601-9282-EA7698328DEE}" type="pres">
      <dgm:prSet presAssocID="{B6CB5878-49C8-472C-A8CA-76F0586B64AC}" presName="negativeSpace" presStyleCnt="0"/>
      <dgm:spPr/>
    </dgm:pt>
    <dgm:pt modelId="{2DC7F0CB-3586-4734-93B8-17720AB8B688}" type="pres">
      <dgm:prSet presAssocID="{B6CB5878-49C8-472C-A8CA-76F0586B64AC}" presName="childText" presStyleLbl="conFgAcc1" presStyleIdx="0" presStyleCnt="3">
        <dgm:presLayoutVars>
          <dgm:bulletEnabled val="1"/>
        </dgm:presLayoutVars>
      </dgm:prSet>
      <dgm:spPr/>
    </dgm:pt>
    <dgm:pt modelId="{873C1E22-B23F-4ACA-A682-7FF19F5F80C3}" type="pres">
      <dgm:prSet presAssocID="{7C962660-3A12-4F8B-9C00-12F60825E712}" presName="spaceBetweenRectangles" presStyleCnt="0"/>
      <dgm:spPr/>
    </dgm:pt>
    <dgm:pt modelId="{187FC998-7BCA-4150-AFCD-DE6AD8E09399}" type="pres">
      <dgm:prSet presAssocID="{950C6F20-2083-44F4-BD5F-1F1E5AA8DED8}" presName="parentLin" presStyleCnt="0"/>
      <dgm:spPr/>
    </dgm:pt>
    <dgm:pt modelId="{5FE9E847-1F3A-4410-81A8-EEFF495BEF98}" type="pres">
      <dgm:prSet presAssocID="{950C6F20-2083-44F4-BD5F-1F1E5AA8DED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F21137A-9BEA-4DE3-BB4D-EA070227E3C8}" type="pres">
      <dgm:prSet presAssocID="{950C6F20-2083-44F4-BD5F-1F1E5AA8DED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B00D1-1B71-4CB1-BDAA-30DFCEF0719C}" type="pres">
      <dgm:prSet presAssocID="{950C6F20-2083-44F4-BD5F-1F1E5AA8DED8}" presName="negativeSpace" presStyleCnt="0"/>
      <dgm:spPr/>
    </dgm:pt>
    <dgm:pt modelId="{B267DFBA-7601-4907-8A14-EC69D340C9EC}" type="pres">
      <dgm:prSet presAssocID="{950C6F20-2083-44F4-BD5F-1F1E5AA8DED8}" presName="childText" presStyleLbl="conFgAcc1" presStyleIdx="1" presStyleCnt="3">
        <dgm:presLayoutVars>
          <dgm:bulletEnabled val="1"/>
        </dgm:presLayoutVars>
      </dgm:prSet>
      <dgm:spPr/>
    </dgm:pt>
    <dgm:pt modelId="{B46D8E6E-A6F6-4703-98A1-056A862BCE6E}" type="pres">
      <dgm:prSet presAssocID="{932459C6-A280-48C5-B2E8-59EA3AD7B424}" presName="spaceBetweenRectangles" presStyleCnt="0"/>
      <dgm:spPr/>
    </dgm:pt>
    <dgm:pt modelId="{658FC1E4-33AA-4930-837D-5BD4657E60BB}" type="pres">
      <dgm:prSet presAssocID="{D98269CC-9EE9-4E0F-8B49-EA50C4CDF0A0}" presName="parentLin" presStyleCnt="0"/>
      <dgm:spPr/>
    </dgm:pt>
    <dgm:pt modelId="{099D002C-FA29-4BF5-8826-041AE2C0791E}" type="pres">
      <dgm:prSet presAssocID="{D98269CC-9EE9-4E0F-8B49-EA50C4CDF0A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5B0D875-B8F5-42D0-A5B4-FBF9FC8780DB}" type="pres">
      <dgm:prSet presAssocID="{D98269CC-9EE9-4E0F-8B49-EA50C4CDF0A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FB1C7-A908-4D7B-837C-0E9438216C89}" type="pres">
      <dgm:prSet presAssocID="{D98269CC-9EE9-4E0F-8B49-EA50C4CDF0A0}" presName="negativeSpace" presStyleCnt="0"/>
      <dgm:spPr/>
    </dgm:pt>
    <dgm:pt modelId="{3EA5E0EE-60AC-4EFD-97C6-CED30AB9FC14}" type="pres">
      <dgm:prSet presAssocID="{D98269CC-9EE9-4E0F-8B49-EA50C4CDF0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7FD9E52-6F7C-4C3B-BA58-7EDA39A51EF2}" type="presOf" srcId="{00ECEBCA-FB7C-4C31-AADE-8655D5ADF198}" destId="{5D76E2D6-A6E4-409B-BB4E-95AB9E085159}" srcOrd="0" destOrd="0" presId="urn:microsoft.com/office/officeart/2005/8/layout/list1"/>
    <dgm:cxn modelId="{DC883BDF-DD87-4332-89EB-F0002BD1F79C}" srcId="{00ECEBCA-FB7C-4C31-AADE-8655D5ADF198}" destId="{D98269CC-9EE9-4E0F-8B49-EA50C4CDF0A0}" srcOrd="2" destOrd="0" parTransId="{8447FBF5-BAB8-4D64-8712-F613625ADDCA}" sibTransId="{3DD0BF81-8233-4C13-86A9-B11DDBCED3DD}"/>
    <dgm:cxn modelId="{24DF6FEC-2C99-464D-B14C-A36DC99D888C}" type="presOf" srcId="{B6CB5878-49C8-472C-A8CA-76F0586B64AC}" destId="{0AF08E67-3C34-494C-94A2-6B5FB3AF10E8}" srcOrd="1" destOrd="0" presId="urn:microsoft.com/office/officeart/2005/8/layout/list1"/>
    <dgm:cxn modelId="{C59054C5-AE32-47F2-BA3E-832487007BCB}" type="presOf" srcId="{D98269CC-9EE9-4E0F-8B49-EA50C4CDF0A0}" destId="{099D002C-FA29-4BF5-8826-041AE2C0791E}" srcOrd="0" destOrd="0" presId="urn:microsoft.com/office/officeart/2005/8/layout/list1"/>
    <dgm:cxn modelId="{E3667EAF-5C1C-4770-85C6-47841288D8B2}" srcId="{00ECEBCA-FB7C-4C31-AADE-8655D5ADF198}" destId="{B6CB5878-49C8-472C-A8CA-76F0586B64AC}" srcOrd="0" destOrd="0" parTransId="{847A788E-E9F8-4254-89CF-BF8B84D33675}" sibTransId="{7C962660-3A12-4F8B-9C00-12F60825E712}"/>
    <dgm:cxn modelId="{0F765A6A-F1B1-4103-B93C-4A3EFC72D903}" srcId="{00ECEBCA-FB7C-4C31-AADE-8655D5ADF198}" destId="{950C6F20-2083-44F4-BD5F-1F1E5AA8DED8}" srcOrd="1" destOrd="0" parTransId="{D7B312D1-DD0E-4B9A-B260-818FA6962756}" sibTransId="{932459C6-A280-48C5-B2E8-59EA3AD7B424}"/>
    <dgm:cxn modelId="{A99F4D78-7AF4-4F8C-9C99-708DFB39A6CC}" type="presOf" srcId="{B6CB5878-49C8-472C-A8CA-76F0586B64AC}" destId="{057F5DE3-B8E3-46F6-B1ED-6FE3A387B921}" srcOrd="0" destOrd="0" presId="urn:microsoft.com/office/officeart/2005/8/layout/list1"/>
    <dgm:cxn modelId="{D1E90DE7-1446-449F-912F-425E4A9538ED}" type="presOf" srcId="{950C6F20-2083-44F4-BD5F-1F1E5AA8DED8}" destId="{BF21137A-9BEA-4DE3-BB4D-EA070227E3C8}" srcOrd="1" destOrd="0" presId="urn:microsoft.com/office/officeart/2005/8/layout/list1"/>
    <dgm:cxn modelId="{FC5D0788-E44B-40C3-9B8E-1C52F263B46D}" type="presOf" srcId="{950C6F20-2083-44F4-BD5F-1F1E5AA8DED8}" destId="{5FE9E847-1F3A-4410-81A8-EEFF495BEF98}" srcOrd="0" destOrd="0" presId="urn:microsoft.com/office/officeart/2005/8/layout/list1"/>
    <dgm:cxn modelId="{3FDC7C51-705E-4428-99AA-C406A255756F}" type="presOf" srcId="{D98269CC-9EE9-4E0F-8B49-EA50C4CDF0A0}" destId="{E5B0D875-B8F5-42D0-A5B4-FBF9FC8780DB}" srcOrd="1" destOrd="0" presId="urn:microsoft.com/office/officeart/2005/8/layout/list1"/>
    <dgm:cxn modelId="{C054AE4F-2A2A-45AA-93CB-E4122B381200}" type="presParOf" srcId="{5D76E2D6-A6E4-409B-BB4E-95AB9E085159}" destId="{AB6B4D3A-9DBE-4E33-86C1-F3EEEB86AC56}" srcOrd="0" destOrd="0" presId="urn:microsoft.com/office/officeart/2005/8/layout/list1"/>
    <dgm:cxn modelId="{5350CAA6-5BD1-4120-A653-9E0E685F702A}" type="presParOf" srcId="{AB6B4D3A-9DBE-4E33-86C1-F3EEEB86AC56}" destId="{057F5DE3-B8E3-46F6-B1ED-6FE3A387B921}" srcOrd="0" destOrd="0" presId="urn:microsoft.com/office/officeart/2005/8/layout/list1"/>
    <dgm:cxn modelId="{1AC8FBFF-751D-4204-A6B7-688251509CF7}" type="presParOf" srcId="{AB6B4D3A-9DBE-4E33-86C1-F3EEEB86AC56}" destId="{0AF08E67-3C34-494C-94A2-6B5FB3AF10E8}" srcOrd="1" destOrd="0" presId="urn:microsoft.com/office/officeart/2005/8/layout/list1"/>
    <dgm:cxn modelId="{444F35C8-9A49-4C5F-ADAD-C926B5987E6F}" type="presParOf" srcId="{5D76E2D6-A6E4-409B-BB4E-95AB9E085159}" destId="{49CF491F-79F3-4601-9282-EA7698328DEE}" srcOrd="1" destOrd="0" presId="urn:microsoft.com/office/officeart/2005/8/layout/list1"/>
    <dgm:cxn modelId="{87FAF11E-7ED9-4C5A-A079-BDB600E8FBF6}" type="presParOf" srcId="{5D76E2D6-A6E4-409B-BB4E-95AB9E085159}" destId="{2DC7F0CB-3586-4734-93B8-17720AB8B688}" srcOrd="2" destOrd="0" presId="urn:microsoft.com/office/officeart/2005/8/layout/list1"/>
    <dgm:cxn modelId="{EE60D2C8-EE01-4183-9ABC-DABE902AEAAD}" type="presParOf" srcId="{5D76E2D6-A6E4-409B-BB4E-95AB9E085159}" destId="{873C1E22-B23F-4ACA-A682-7FF19F5F80C3}" srcOrd="3" destOrd="0" presId="urn:microsoft.com/office/officeart/2005/8/layout/list1"/>
    <dgm:cxn modelId="{BCFEFD28-9F1B-49D3-B5CC-0FBEDFC90690}" type="presParOf" srcId="{5D76E2D6-A6E4-409B-BB4E-95AB9E085159}" destId="{187FC998-7BCA-4150-AFCD-DE6AD8E09399}" srcOrd="4" destOrd="0" presId="urn:microsoft.com/office/officeart/2005/8/layout/list1"/>
    <dgm:cxn modelId="{B58F10F9-5BA1-403A-8C0C-438D69DC719F}" type="presParOf" srcId="{187FC998-7BCA-4150-AFCD-DE6AD8E09399}" destId="{5FE9E847-1F3A-4410-81A8-EEFF495BEF98}" srcOrd="0" destOrd="0" presId="urn:microsoft.com/office/officeart/2005/8/layout/list1"/>
    <dgm:cxn modelId="{C75B7B76-7CBF-4142-ABC7-BB95A36C1B3A}" type="presParOf" srcId="{187FC998-7BCA-4150-AFCD-DE6AD8E09399}" destId="{BF21137A-9BEA-4DE3-BB4D-EA070227E3C8}" srcOrd="1" destOrd="0" presId="urn:microsoft.com/office/officeart/2005/8/layout/list1"/>
    <dgm:cxn modelId="{13B2A7C2-F735-4AAF-B66B-653F0FCA501B}" type="presParOf" srcId="{5D76E2D6-A6E4-409B-BB4E-95AB9E085159}" destId="{5F1B00D1-1B71-4CB1-BDAA-30DFCEF0719C}" srcOrd="5" destOrd="0" presId="urn:microsoft.com/office/officeart/2005/8/layout/list1"/>
    <dgm:cxn modelId="{3D77B4D0-C5E4-47D1-9AAA-769277445560}" type="presParOf" srcId="{5D76E2D6-A6E4-409B-BB4E-95AB9E085159}" destId="{B267DFBA-7601-4907-8A14-EC69D340C9EC}" srcOrd="6" destOrd="0" presId="urn:microsoft.com/office/officeart/2005/8/layout/list1"/>
    <dgm:cxn modelId="{F08B44D4-2EE5-4B76-BB1D-2CE7356B6480}" type="presParOf" srcId="{5D76E2D6-A6E4-409B-BB4E-95AB9E085159}" destId="{B46D8E6E-A6F6-4703-98A1-056A862BCE6E}" srcOrd="7" destOrd="0" presId="urn:microsoft.com/office/officeart/2005/8/layout/list1"/>
    <dgm:cxn modelId="{F0701C2C-7182-465C-AA30-A5A46EA05D66}" type="presParOf" srcId="{5D76E2D6-A6E4-409B-BB4E-95AB9E085159}" destId="{658FC1E4-33AA-4930-837D-5BD4657E60BB}" srcOrd="8" destOrd="0" presId="urn:microsoft.com/office/officeart/2005/8/layout/list1"/>
    <dgm:cxn modelId="{0146851F-8F23-4B3E-A2AC-970CA254BC15}" type="presParOf" srcId="{658FC1E4-33AA-4930-837D-5BD4657E60BB}" destId="{099D002C-FA29-4BF5-8826-041AE2C0791E}" srcOrd="0" destOrd="0" presId="urn:microsoft.com/office/officeart/2005/8/layout/list1"/>
    <dgm:cxn modelId="{19E88787-7D7F-4348-9348-864715ECE9F4}" type="presParOf" srcId="{658FC1E4-33AA-4930-837D-5BD4657E60BB}" destId="{E5B0D875-B8F5-42D0-A5B4-FBF9FC8780DB}" srcOrd="1" destOrd="0" presId="urn:microsoft.com/office/officeart/2005/8/layout/list1"/>
    <dgm:cxn modelId="{7823F369-A333-44A0-B655-6CCEA9EA90BE}" type="presParOf" srcId="{5D76E2D6-A6E4-409B-BB4E-95AB9E085159}" destId="{065FB1C7-A908-4D7B-837C-0E9438216C89}" srcOrd="9" destOrd="0" presId="urn:microsoft.com/office/officeart/2005/8/layout/list1"/>
    <dgm:cxn modelId="{04C4BE69-6198-4FBC-B1FF-7650FBDCA92C}" type="presParOf" srcId="{5D76E2D6-A6E4-409B-BB4E-95AB9E085159}" destId="{3EA5E0EE-60AC-4EFD-97C6-CED30AB9FC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351B13-AF17-4CF7-A7A4-E43876394106}" type="doc">
      <dgm:prSet loTypeId="urn:microsoft.com/office/officeart/2005/8/layout/hierarchy2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0C96253-017C-40A7-BBB8-898795E87CC4}">
      <dgm:prSet phldrT="[Text]" custT="1"/>
      <dgm:spPr/>
      <dgm:t>
        <a:bodyPr/>
        <a:lstStyle/>
        <a:p>
          <a:endParaRPr lang="en-US" sz="4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9B5046-72A5-4C37-9616-BD186FF2F77A}" type="parTrans" cxnId="{52D83975-EB70-4020-8A6A-1B6E90E534DA}">
      <dgm:prSet/>
      <dgm:spPr/>
      <dgm:t>
        <a:bodyPr/>
        <a:lstStyle/>
        <a:p>
          <a:endParaRPr lang="en-US"/>
        </a:p>
      </dgm:t>
    </dgm:pt>
    <dgm:pt modelId="{0F3B66C6-1E56-4291-892B-4D921D1F7A4C}" type="sibTrans" cxnId="{52D83975-EB70-4020-8A6A-1B6E90E534DA}">
      <dgm:prSet/>
      <dgm:spPr/>
      <dgm:t>
        <a:bodyPr/>
        <a:lstStyle/>
        <a:p>
          <a:endParaRPr lang="en-US"/>
        </a:p>
      </dgm:t>
    </dgm:pt>
    <dgm:pt modelId="{4DC81995-E61E-4C2E-9BE4-A3A3B7FD3A84}">
      <dgm:prSet phldrT="[Text]" custT="1"/>
      <dgm:spPr>
        <a:solidFill>
          <a:srgbClr val="FF0000"/>
        </a:solidFill>
      </dgm:spPr>
      <dgm:t>
        <a:bodyPr/>
        <a:lstStyle/>
        <a:p>
          <a:endParaRPr lang="en-US" sz="4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15ED76-4721-44FB-A11E-5F20A2763E9D}" type="parTrans" cxnId="{CBD7DB76-4285-4A61-B652-A8F2799FA96F}">
      <dgm:prSet/>
      <dgm:spPr/>
      <dgm:t>
        <a:bodyPr/>
        <a:lstStyle/>
        <a:p>
          <a:endParaRPr lang="en-US"/>
        </a:p>
      </dgm:t>
    </dgm:pt>
    <dgm:pt modelId="{16925E91-49E1-4012-A3CB-29F6BFC65E3A}" type="sibTrans" cxnId="{CBD7DB76-4285-4A61-B652-A8F2799FA96F}">
      <dgm:prSet/>
      <dgm:spPr/>
      <dgm:t>
        <a:bodyPr/>
        <a:lstStyle/>
        <a:p>
          <a:endParaRPr lang="en-US"/>
        </a:p>
      </dgm:t>
    </dgm:pt>
    <dgm:pt modelId="{C4E0F765-99E0-4557-BDA1-F99466D879C0}">
      <dgm:prSet phldrT="[Text]" custT="1"/>
      <dgm:spPr>
        <a:solidFill>
          <a:srgbClr val="00B0F0"/>
        </a:solidFill>
      </dgm:spPr>
      <dgm:t>
        <a:bodyPr/>
        <a:lstStyle/>
        <a:p>
          <a:endParaRPr lang="en-US" sz="4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CF381F-8F27-402E-BEFF-7AC5FA6EF44D}" type="parTrans" cxnId="{E6CFD148-BEA3-4FFD-85D8-DB54D0A9AE9A}">
      <dgm:prSet/>
      <dgm:spPr/>
      <dgm:t>
        <a:bodyPr/>
        <a:lstStyle/>
        <a:p>
          <a:endParaRPr lang="en-US"/>
        </a:p>
      </dgm:t>
    </dgm:pt>
    <dgm:pt modelId="{306FC7EF-FD72-4E27-855A-2FDA709FAA7E}" type="sibTrans" cxnId="{E6CFD148-BEA3-4FFD-85D8-DB54D0A9AE9A}">
      <dgm:prSet/>
      <dgm:spPr/>
      <dgm:t>
        <a:bodyPr/>
        <a:lstStyle/>
        <a:p>
          <a:endParaRPr lang="en-US"/>
        </a:p>
      </dgm:t>
    </dgm:pt>
    <dgm:pt modelId="{35E0C3AC-6C7B-4167-A014-955F064BE8DF}" type="pres">
      <dgm:prSet presAssocID="{7E351B13-AF17-4CF7-A7A4-E4387639410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511411-AA8D-4311-87E1-B0CAE1BA7886}" type="pres">
      <dgm:prSet presAssocID="{10C96253-017C-40A7-BBB8-898795E87CC4}" presName="root1" presStyleCnt="0"/>
      <dgm:spPr/>
    </dgm:pt>
    <dgm:pt modelId="{1E654A10-8869-4C5B-A706-54F9F46F33BB}" type="pres">
      <dgm:prSet presAssocID="{10C96253-017C-40A7-BBB8-898795E87CC4}" presName="LevelOneTextNode" presStyleLbl="node0" presStyleIdx="0" presStyleCnt="1" custLinFactNeighborY="-6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B16ECD-44CF-4176-B126-0D4B82324B8D}" type="pres">
      <dgm:prSet presAssocID="{10C96253-017C-40A7-BBB8-898795E87CC4}" presName="level2hierChild" presStyleCnt="0"/>
      <dgm:spPr/>
    </dgm:pt>
    <dgm:pt modelId="{BF928053-E2EB-4DAD-AB16-9BDEFAF329C7}" type="pres">
      <dgm:prSet presAssocID="{F315ED76-4721-44FB-A11E-5F20A2763E9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232E09F7-7B06-4B3D-B1E8-509E71B3923D}" type="pres">
      <dgm:prSet presAssocID="{F315ED76-4721-44FB-A11E-5F20A2763E9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8747F2E-59F0-4F88-8263-D0896393B491}" type="pres">
      <dgm:prSet presAssocID="{4DC81995-E61E-4C2E-9BE4-A3A3B7FD3A84}" presName="root2" presStyleCnt="0"/>
      <dgm:spPr/>
    </dgm:pt>
    <dgm:pt modelId="{5373E5EE-5FDF-4F3B-93EF-9F33F8C93EA8}" type="pres">
      <dgm:prSet presAssocID="{4DC81995-E61E-4C2E-9BE4-A3A3B7FD3A8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EE3361-D1BB-42AB-BE4C-EA8A702B3163}" type="pres">
      <dgm:prSet presAssocID="{4DC81995-E61E-4C2E-9BE4-A3A3B7FD3A84}" presName="level3hierChild" presStyleCnt="0"/>
      <dgm:spPr/>
    </dgm:pt>
    <dgm:pt modelId="{7F78DC5F-C48F-4DE9-81BB-2D19ED7DDB9C}" type="pres">
      <dgm:prSet presAssocID="{4FCF381F-8F27-402E-BEFF-7AC5FA6EF44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4E4494D-ED78-4C1A-8F77-3FB1E87B2F3E}" type="pres">
      <dgm:prSet presAssocID="{4FCF381F-8F27-402E-BEFF-7AC5FA6EF44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32B6D24-0C9D-467C-AF29-6895E0BC2B8D}" type="pres">
      <dgm:prSet presAssocID="{C4E0F765-99E0-4557-BDA1-F99466D879C0}" presName="root2" presStyleCnt="0"/>
      <dgm:spPr/>
    </dgm:pt>
    <dgm:pt modelId="{23E3C7C9-3320-4F56-8B14-B6E53E08DF40}" type="pres">
      <dgm:prSet presAssocID="{C4E0F765-99E0-4557-BDA1-F99466D879C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0479F8-8686-4AFD-80BB-619C8C4EFABA}" type="pres">
      <dgm:prSet presAssocID="{C4E0F765-99E0-4557-BDA1-F99466D879C0}" presName="level3hierChild" presStyleCnt="0"/>
      <dgm:spPr/>
    </dgm:pt>
  </dgm:ptLst>
  <dgm:cxnLst>
    <dgm:cxn modelId="{E53BA87F-7A25-4B43-ADAB-3952A2B437F7}" type="presOf" srcId="{C4E0F765-99E0-4557-BDA1-F99466D879C0}" destId="{23E3C7C9-3320-4F56-8B14-B6E53E08DF40}" srcOrd="0" destOrd="0" presId="urn:microsoft.com/office/officeart/2005/8/layout/hierarchy2"/>
    <dgm:cxn modelId="{FE8F46B7-2726-49EE-A75D-270311A92D38}" type="presOf" srcId="{4DC81995-E61E-4C2E-9BE4-A3A3B7FD3A84}" destId="{5373E5EE-5FDF-4F3B-93EF-9F33F8C93EA8}" srcOrd="0" destOrd="0" presId="urn:microsoft.com/office/officeart/2005/8/layout/hierarchy2"/>
    <dgm:cxn modelId="{E6CFD148-BEA3-4FFD-85D8-DB54D0A9AE9A}" srcId="{10C96253-017C-40A7-BBB8-898795E87CC4}" destId="{C4E0F765-99E0-4557-BDA1-F99466D879C0}" srcOrd="1" destOrd="0" parTransId="{4FCF381F-8F27-402E-BEFF-7AC5FA6EF44D}" sibTransId="{306FC7EF-FD72-4E27-855A-2FDA709FAA7E}"/>
    <dgm:cxn modelId="{64A68653-114C-40B7-A196-8A4E1F4731AC}" type="presOf" srcId="{F315ED76-4721-44FB-A11E-5F20A2763E9D}" destId="{232E09F7-7B06-4B3D-B1E8-509E71B3923D}" srcOrd="1" destOrd="0" presId="urn:microsoft.com/office/officeart/2005/8/layout/hierarchy2"/>
    <dgm:cxn modelId="{9CA8063C-B041-4A1B-8C33-93B20C3333C5}" type="presOf" srcId="{10C96253-017C-40A7-BBB8-898795E87CC4}" destId="{1E654A10-8869-4C5B-A706-54F9F46F33BB}" srcOrd="0" destOrd="0" presId="urn:microsoft.com/office/officeart/2005/8/layout/hierarchy2"/>
    <dgm:cxn modelId="{CBD7DB76-4285-4A61-B652-A8F2799FA96F}" srcId="{10C96253-017C-40A7-BBB8-898795E87CC4}" destId="{4DC81995-E61E-4C2E-9BE4-A3A3B7FD3A84}" srcOrd="0" destOrd="0" parTransId="{F315ED76-4721-44FB-A11E-5F20A2763E9D}" sibTransId="{16925E91-49E1-4012-A3CB-29F6BFC65E3A}"/>
    <dgm:cxn modelId="{238417B4-E571-44E1-89AA-B442A399B453}" type="presOf" srcId="{4FCF381F-8F27-402E-BEFF-7AC5FA6EF44D}" destId="{84E4494D-ED78-4C1A-8F77-3FB1E87B2F3E}" srcOrd="1" destOrd="0" presId="urn:microsoft.com/office/officeart/2005/8/layout/hierarchy2"/>
    <dgm:cxn modelId="{536D84E5-7863-486A-B95D-572609D89300}" type="presOf" srcId="{F315ED76-4721-44FB-A11E-5F20A2763E9D}" destId="{BF928053-E2EB-4DAD-AB16-9BDEFAF329C7}" srcOrd="0" destOrd="0" presId="urn:microsoft.com/office/officeart/2005/8/layout/hierarchy2"/>
    <dgm:cxn modelId="{52D83975-EB70-4020-8A6A-1B6E90E534DA}" srcId="{7E351B13-AF17-4CF7-A7A4-E43876394106}" destId="{10C96253-017C-40A7-BBB8-898795E87CC4}" srcOrd="0" destOrd="0" parTransId="{419B5046-72A5-4C37-9616-BD186FF2F77A}" sibTransId="{0F3B66C6-1E56-4291-892B-4D921D1F7A4C}"/>
    <dgm:cxn modelId="{566BCC95-3E04-443E-A9D5-0D8C6E0F4368}" type="presOf" srcId="{4FCF381F-8F27-402E-BEFF-7AC5FA6EF44D}" destId="{7F78DC5F-C48F-4DE9-81BB-2D19ED7DDB9C}" srcOrd="0" destOrd="0" presId="urn:microsoft.com/office/officeart/2005/8/layout/hierarchy2"/>
    <dgm:cxn modelId="{F77FFFAB-2584-42C2-B613-4F2FDEE017F3}" type="presOf" srcId="{7E351B13-AF17-4CF7-A7A4-E43876394106}" destId="{35E0C3AC-6C7B-4167-A014-955F064BE8DF}" srcOrd="0" destOrd="0" presId="urn:microsoft.com/office/officeart/2005/8/layout/hierarchy2"/>
    <dgm:cxn modelId="{97C60751-E9C2-4C9F-B0D7-96C259BD3005}" type="presParOf" srcId="{35E0C3AC-6C7B-4167-A014-955F064BE8DF}" destId="{36511411-AA8D-4311-87E1-B0CAE1BA7886}" srcOrd="0" destOrd="0" presId="urn:microsoft.com/office/officeart/2005/8/layout/hierarchy2"/>
    <dgm:cxn modelId="{83360167-46FF-46B0-ADE3-5B2D13666566}" type="presParOf" srcId="{36511411-AA8D-4311-87E1-B0CAE1BA7886}" destId="{1E654A10-8869-4C5B-A706-54F9F46F33BB}" srcOrd="0" destOrd="0" presId="urn:microsoft.com/office/officeart/2005/8/layout/hierarchy2"/>
    <dgm:cxn modelId="{6017A54C-D1FF-4091-B93E-35490C56F490}" type="presParOf" srcId="{36511411-AA8D-4311-87E1-B0CAE1BA7886}" destId="{E7B16ECD-44CF-4176-B126-0D4B82324B8D}" srcOrd="1" destOrd="0" presId="urn:microsoft.com/office/officeart/2005/8/layout/hierarchy2"/>
    <dgm:cxn modelId="{1028F80C-956A-4744-8494-56BAB9280AF3}" type="presParOf" srcId="{E7B16ECD-44CF-4176-B126-0D4B82324B8D}" destId="{BF928053-E2EB-4DAD-AB16-9BDEFAF329C7}" srcOrd="0" destOrd="0" presId="urn:microsoft.com/office/officeart/2005/8/layout/hierarchy2"/>
    <dgm:cxn modelId="{DB525180-56D5-4E9A-BD5C-1A885E0D71FD}" type="presParOf" srcId="{BF928053-E2EB-4DAD-AB16-9BDEFAF329C7}" destId="{232E09F7-7B06-4B3D-B1E8-509E71B3923D}" srcOrd="0" destOrd="0" presId="urn:microsoft.com/office/officeart/2005/8/layout/hierarchy2"/>
    <dgm:cxn modelId="{620DAC7D-A1C2-4F5B-B944-E8C8FCAC3647}" type="presParOf" srcId="{E7B16ECD-44CF-4176-B126-0D4B82324B8D}" destId="{48747F2E-59F0-4F88-8263-D0896393B491}" srcOrd="1" destOrd="0" presId="urn:microsoft.com/office/officeart/2005/8/layout/hierarchy2"/>
    <dgm:cxn modelId="{D618B923-4009-4DDD-8E71-490198A96AE5}" type="presParOf" srcId="{48747F2E-59F0-4F88-8263-D0896393B491}" destId="{5373E5EE-5FDF-4F3B-93EF-9F33F8C93EA8}" srcOrd="0" destOrd="0" presId="urn:microsoft.com/office/officeart/2005/8/layout/hierarchy2"/>
    <dgm:cxn modelId="{B5F1B4E3-2262-42A2-BDF5-61B72DD0FD74}" type="presParOf" srcId="{48747F2E-59F0-4F88-8263-D0896393B491}" destId="{4FEE3361-D1BB-42AB-BE4C-EA8A702B3163}" srcOrd="1" destOrd="0" presId="urn:microsoft.com/office/officeart/2005/8/layout/hierarchy2"/>
    <dgm:cxn modelId="{D100ADE1-7829-436F-859B-60FCE04C51A7}" type="presParOf" srcId="{E7B16ECD-44CF-4176-B126-0D4B82324B8D}" destId="{7F78DC5F-C48F-4DE9-81BB-2D19ED7DDB9C}" srcOrd="2" destOrd="0" presId="urn:microsoft.com/office/officeart/2005/8/layout/hierarchy2"/>
    <dgm:cxn modelId="{C36DFD57-CAB7-49B6-BDA9-86F0DACCCABE}" type="presParOf" srcId="{7F78DC5F-C48F-4DE9-81BB-2D19ED7DDB9C}" destId="{84E4494D-ED78-4C1A-8F77-3FB1E87B2F3E}" srcOrd="0" destOrd="0" presId="urn:microsoft.com/office/officeart/2005/8/layout/hierarchy2"/>
    <dgm:cxn modelId="{5CBDC6C8-45F5-41B0-8010-313593313829}" type="presParOf" srcId="{E7B16ECD-44CF-4176-B126-0D4B82324B8D}" destId="{D32B6D24-0C9D-467C-AF29-6895E0BC2B8D}" srcOrd="3" destOrd="0" presId="urn:microsoft.com/office/officeart/2005/8/layout/hierarchy2"/>
    <dgm:cxn modelId="{9FB8BDCC-18A8-4BEA-86E1-1A3C1A843E83}" type="presParOf" srcId="{D32B6D24-0C9D-467C-AF29-6895E0BC2B8D}" destId="{23E3C7C9-3320-4F56-8B14-B6E53E08DF40}" srcOrd="0" destOrd="0" presId="urn:microsoft.com/office/officeart/2005/8/layout/hierarchy2"/>
    <dgm:cxn modelId="{74CBD845-5A36-408E-8EF0-E829999FF2C8}" type="presParOf" srcId="{D32B6D24-0C9D-467C-AF29-6895E0BC2B8D}" destId="{290479F8-8686-4AFD-80BB-619C8C4EFA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51C4A3-8D49-4A75-BF75-DA66AAC6FCC5}" type="doc">
      <dgm:prSet loTypeId="urn:microsoft.com/office/officeart/2005/8/layout/vList3" loCatId="picture" qsTypeId="urn:microsoft.com/office/officeart/2005/8/quickstyle/simple1" qsCatId="simple" csTypeId="urn:microsoft.com/office/officeart/2005/8/colors/accent2_4" csCatId="accent2" phldr="1"/>
      <dgm:spPr/>
    </dgm:pt>
    <dgm:pt modelId="{68E3D6E1-BFDC-4AA6-819D-14A383EDCFB0}">
      <dgm:prSet phldrT="[Text]" custT="1"/>
      <dgm:spPr/>
      <dgm:t>
        <a:bodyPr/>
        <a:lstStyle/>
        <a:p>
          <a:pPr algn="l"/>
          <a:r>
            <a:rPr lang="en-US" sz="2800" smtClean="0">
              <a:latin typeface="Times New Roman" panose="02020603050405020304" pitchFamily="18" charset="0"/>
              <a:cs typeface="Times New Roman" panose="02020603050405020304" pitchFamily="18" charset="0"/>
            </a:rPr>
            <a:t>Định lý Bayes</a:t>
          </a:r>
          <a:endParaRPr lang="en-US" sz="2800"/>
        </a:p>
      </dgm:t>
    </dgm:pt>
    <dgm:pt modelId="{DC1300F7-90AD-4222-A18A-447F88D42485}" type="parTrans" cxnId="{4C536809-BF36-47A9-8043-E1B1A1B847D1}">
      <dgm:prSet/>
      <dgm:spPr/>
      <dgm:t>
        <a:bodyPr/>
        <a:lstStyle/>
        <a:p>
          <a:endParaRPr lang="en-US"/>
        </a:p>
      </dgm:t>
    </dgm:pt>
    <dgm:pt modelId="{58699998-5260-4FFD-8964-785ED911D26D}" type="sibTrans" cxnId="{4C536809-BF36-47A9-8043-E1B1A1B847D1}">
      <dgm:prSet/>
      <dgm:spPr/>
      <dgm:t>
        <a:bodyPr/>
        <a:lstStyle/>
        <a:p>
          <a:endParaRPr lang="en-US"/>
        </a:p>
      </dgm:t>
    </dgm:pt>
    <dgm:pt modelId="{F12B2C95-C34F-4C29-93E4-BEEC6202FA5A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/>
          <a:r>
            <a:rPr lang="en-US" sz="2800" smtClean="0">
              <a:latin typeface="Times New Roman" panose="02020603050405020304" pitchFamily="18" charset="0"/>
              <a:cs typeface="Times New Roman" panose="02020603050405020304" pitchFamily="18" charset="0"/>
            </a:rPr>
            <a:t>Thuật toán Naïve Bayes</a:t>
          </a:r>
          <a:endParaRPr lang="en-US" sz="2800"/>
        </a:p>
      </dgm:t>
    </dgm:pt>
    <dgm:pt modelId="{622D6A55-A4E4-4EB7-93AC-3957BDA68FED}" type="parTrans" cxnId="{D1A3BFE4-9213-4FB8-96AA-D7E5208EE7EE}">
      <dgm:prSet/>
      <dgm:spPr/>
      <dgm:t>
        <a:bodyPr/>
        <a:lstStyle/>
        <a:p>
          <a:endParaRPr lang="en-US"/>
        </a:p>
      </dgm:t>
    </dgm:pt>
    <dgm:pt modelId="{2B1AF48F-30B4-4A1C-B4F3-38557B898956}" type="sibTrans" cxnId="{D1A3BFE4-9213-4FB8-96AA-D7E5208EE7EE}">
      <dgm:prSet/>
      <dgm:spPr/>
      <dgm:t>
        <a:bodyPr/>
        <a:lstStyle/>
        <a:p>
          <a:endParaRPr lang="en-US"/>
        </a:p>
      </dgm:t>
    </dgm:pt>
    <dgm:pt modelId="{0B0D0F50-1B34-4878-A451-9FA8CB6BD9C9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2800" smtClean="0">
              <a:latin typeface="Times New Roman" panose="02020603050405020304" pitchFamily="18" charset="0"/>
              <a:cs typeface="Times New Roman" panose="02020603050405020304" pitchFamily="18" charset="0"/>
            </a:rPr>
            <a:t>Hoạt động của thuật toán Naïve Bayes</a:t>
          </a:r>
          <a:endParaRPr lang="en-US" sz="2800"/>
        </a:p>
      </dgm:t>
    </dgm:pt>
    <dgm:pt modelId="{F476E4EF-580E-4C87-8790-A1786190E73B}" type="parTrans" cxnId="{52754E74-753A-4E4F-89E4-79E747428C3B}">
      <dgm:prSet/>
      <dgm:spPr/>
      <dgm:t>
        <a:bodyPr/>
        <a:lstStyle/>
        <a:p>
          <a:endParaRPr lang="en-US"/>
        </a:p>
      </dgm:t>
    </dgm:pt>
    <dgm:pt modelId="{EAF8698E-591F-4D77-823D-6BC780E36D7E}" type="sibTrans" cxnId="{52754E74-753A-4E4F-89E4-79E747428C3B}">
      <dgm:prSet/>
      <dgm:spPr/>
      <dgm:t>
        <a:bodyPr/>
        <a:lstStyle/>
        <a:p>
          <a:endParaRPr lang="en-US"/>
        </a:p>
      </dgm:t>
    </dgm:pt>
    <dgm:pt modelId="{FD201270-1AB2-42D2-8B19-24204B07AC89}" type="pres">
      <dgm:prSet presAssocID="{0151C4A3-8D49-4A75-BF75-DA66AAC6FCC5}" presName="linearFlow" presStyleCnt="0">
        <dgm:presLayoutVars>
          <dgm:dir/>
          <dgm:resizeHandles val="exact"/>
        </dgm:presLayoutVars>
      </dgm:prSet>
      <dgm:spPr/>
    </dgm:pt>
    <dgm:pt modelId="{39C638D7-94EB-4341-9A64-6C5CC241988A}" type="pres">
      <dgm:prSet presAssocID="{68E3D6E1-BFDC-4AA6-819D-14A383EDCFB0}" presName="composite" presStyleCnt="0"/>
      <dgm:spPr/>
    </dgm:pt>
    <dgm:pt modelId="{BCB259C6-90B4-44B3-97C0-CD4458110EAA}" type="pres">
      <dgm:prSet presAssocID="{68E3D6E1-BFDC-4AA6-819D-14A383EDCFB0}" presName="imgShp" presStyleLbl="fgImgPlace1" presStyleIdx="0" presStyleCnt="3"/>
      <dgm:spPr/>
    </dgm:pt>
    <dgm:pt modelId="{EFC9122F-3AF9-4467-9569-BE3FC30DD506}" type="pres">
      <dgm:prSet presAssocID="{68E3D6E1-BFDC-4AA6-819D-14A383EDCFB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13ED0-AB48-4C8A-9990-115080B38150}" type="pres">
      <dgm:prSet presAssocID="{58699998-5260-4FFD-8964-785ED911D26D}" presName="spacing" presStyleCnt="0"/>
      <dgm:spPr/>
    </dgm:pt>
    <dgm:pt modelId="{AA5E57AF-DA0E-4C6E-8202-16C4CA243731}" type="pres">
      <dgm:prSet presAssocID="{F12B2C95-C34F-4C29-93E4-BEEC6202FA5A}" presName="composite" presStyleCnt="0"/>
      <dgm:spPr/>
    </dgm:pt>
    <dgm:pt modelId="{449F3878-C575-4FA3-98B3-FA529ED832ED}" type="pres">
      <dgm:prSet presAssocID="{F12B2C95-C34F-4C29-93E4-BEEC6202FA5A}" presName="imgShp" presStyleLbl="fgImgPlace1" presStyleIdx="1" presStyleCnt="3"/>
      <dgm:spPr/>
    </dgm:pt>
    <dgm:pt modelId="{92530AD9-7058-480E-8F8D-363294D830F5}" type="pres">
      <dgm:prSet presAssocID="{F12B2C95-C34F-4C29-93E4-BEEC6202FA5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32CFD-98A8-4AB0-AA97-17B51E835718}" type="pres">
      <dgm:prSet presAssocID="{2B1AF48F-30B4-4A1C-B4F3-38557B898956}" presName="spacing" presStyleCnt="0"/>
      <dgm:spPr/>
    </dgm:pt>
    <dgm:pt modelId="{1541A777-420A-486A-8958-BE31A818AAD1}" type="pres">
      <dgm:prSet presAssocID="{0B0D0F50-1B34-4878-A451-9FA8CB6BD9C9}" presName="composite" presStyleCnt="0"/>
      <dgm:spPr/>
    </dgm:pt>
    <dgm:pt modelId="{102F10C3-2F8E-4B58-B090-4625974C4AB6}" type="pres">
      <dgm:prSet presAssocID="{0B0D0F50-1B34-4878-A451-9FA8CB6BD9C9}" presName="imgShp" presStyleLbl="fgImgPlace1" presStyleIdx="2" presStyleCnt="3"/>
      <dgm:spPr/>
    </dgm:pt>
    <dgm:pt modelId="{A7DFDC97-2BB2-4C53-9105-3BFD7A74F339}" type="pres">
      <dgm:prSet presAssocID="{0B0D0F50-1B34-4878-A451-9FA8CB6BD9C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F8CDDB-B199-4910-BA81-A0E7342A3A33}" type="presOf" srcId="{F12B2C95-C34F-4C29-93E4-BEEC6202FA5A}" destId="{92530AD9-7058-480E-8F8D-363294D830F5}" srcOrd="0" destOrd="0" presId="urn:microsoft.com/office/officeart/2005/8/layout/vList3"/>
    <dgm:cxn modelId="{313E650D-9365-417C-85DC-6CF87470ABE0}" type="presOf" srcId="{0B0D0F50-1B34-4878-A451-9FA8CB6BD9C9}" destId="{A7DFDC97-2BB2-4C53-9105-3BFD7A74F339}" srcOrd="0" destOrd="0" presId="urn:microsoft.com/office/officeart/2005/8/layout/vList3"/>
    <dgm:cxn modelId="{4C536809-BF36-47A9-8043-E1B1A1B847D1}" srcId="{0151C4A3-8D49-4A75-BF75-DA66AAC6FCC5}" destId="{68E3D6E1-BFDC-4AA6-819D-14A383EDCFB0}" srcOrd="0" destOrd="0" parTransId="{DC1300F7-90AD-4222-A18A-447F88D42485}" sibTransId="{58699998-5260-4FFD-8964-785ED911D26D}"/>
    <dgm:cxn modelId="{94DE2B46-A0D7-44D9-8910-8B90B72DD844}" type="presOf" srcId="{0151C4A3-8D49-4A75-BF75-DA66AAC6FCC5}" destId="{FD201270-1AB2-42D2-8B19-24204B07AC89}" srcOrd="0" destOrd="0" presId="urn:microsoft.com/office/officeart/2005/8/layout/vList3"/>
    <dgm:cxn modelId="{60AE04AD-9297-4A40-8726-CD1BA21551A8}" type="presOf" srcId="{68E3D6E1-BFDC-4AA6-819D-14A383EDCFB0}" destId="{EFC9122F-3AF9-4467-9569-BE3FC30DD506}" srcOrd="0" destOrd="0" presId="urn:microsoft.com/office/officeart/2005/8/layout/vList3"/>
    <dgm:cxn modelId="{D1A3BFE4-9213-4FB8-96AA-D7E5208EE7EE}" srcId="{0151C4A3-8D49-4A75-BF75-DA66AAC6FCC5}" destId="{F12B2C95-C34F-4C29-93E4-BEEC6202FA5A}" srcOrd="1" destOrd="0" parTransId="{622D6A55-A4E4-4EB7-93AC-3957BDA68FED}" sibTransId="{2B1AF48F-30B4-4A1C-B4F3-38557B898956}"/>
    <dgm:cxn modelId="{52754E74-753A-4E4F-89E4-79E747428C3B}" srcId="{0151C4A3-8D49-4A75-BF75-DA66AAC6FCC5}" destId="{0B0D0F50-1B34-4878-A451-9FA8CB6BD9C9}" srcOrd="2" destOrd="0" parTransId="{F476E4EF-580E-4C87-8790-A1786190E73B}" sibTransId="{EAF8698E-591F-4D77-823D-6BC780E36D7E}"/>
    <dgm:cxn modelId="{C711BF75-C914-42AA-A57D-1E5E5B8F7038}" type="presParOf" srcId="{FD201270-1AB2-42D2-8B19-24204B07AC89}" destId="{39C638D7-94EB-4341-9A64-6C5CC241988A}" srcOrd="0" destOrd="0" presId="urn:microsoft.com/office/officeart/2005/8/layout/vList3"/>
    <dgm:cxn modelId="{42FC8B68-E92B-4B0D-8982-9B2C3EFA2BAD}" type="presParOf" srcId="{39C638D7-94EB-4341-9A64-6C5CC241988A}" destId="{BCB259C6-90B4-44B3-97C0-CD4458110EAA}" srcOrd="0" destOrd="0" presId="urn:microsoft.com/office/officeart/2005/8/layout/vList3"/>
    <dgm:cxn modelId="{E6318BBA-7201-458F-87E6-677D830E0CCD}" type="presParOf" srcId="{39C638D7-94EB-4341-9A64-6C5CC241988A}" destId="{EFC9122F-3AF9-4467-9569-BE3FC30DD506}" srcOrd="1" destOrd="0" presId="urn:microsoft.com/office/officeart/2005/8/layout/vList3"/>
    <dgm:cxn modelId="{CF2348FD-D1B0-48B9-9601-1CEC09D28389}" type="presParOf" srcId="{FD201270-1AB2-42D2-8B19-24204B07AC89}" destId="{F0813ED0-AB48-4C8A-9990-115080B38150}" srcOrd="1" destOrd="0" presId="urn:microsoft.com/office/officeart/2005/8/layout/vList3"/>
    <dgm:cxn modelId="{10F1D175-CE41-4CB7-896E-A0B8E49AB15B}" type="presParOf" srcId="{FD201270-1AB2-42D2-8B19-24204B07AC89}" destId="{AA5E57AF-DA0E-4C6E-8202-16C4CA243731}" srcOrd="2" destOrd="0" presId="urn:microsoft.com/office/officeart/2005/8/layout/vList3"/>
    <dgm:cxn modelId="{9610A392-4DC1-4325-B33E-052AB0AB800B}" type="presParOf" srcId="{AA5E57AF-DA0E-4C6E-8202-16C4CA243731}" destId="{449F3878-C575-4FA3-98B3-FA529ED832ED}" srcOrd="0" destOrd="0" presId="urn:microsoft.com/office/officeart/2005/8/layout/vList3"/>
    <dgm:cxn modelId="{99677D66-7614-4D71-A596-CB7584F39EDB}" type="presParOf" srcId="{AA5E57AF-DA0E-4C6E-8202-16C4CA243731}" destId="{92530AD9-7058-480E-8F8D-363294D830F5}" srcOrd="1" destOrd="0" presId="urn:microsoft.com/office/officeart/2005/8/layout/vList3"/>
    <dgm:cxn modelId="{2CE83608-DC3A-4C3D-968F-FA6FB739EBB0}" type="presParOf" srcId="{FD201270-1AB2-42D2-8B19-24204B07AC89}" destId="{71732CFD-98A8-4AB0-AA97-17B51E835718}" srcOrd="3" destOrd="0" presId="urn:microsoft.com/office/officeart/2005/8/layout/vList3"/>
    <dgm:cxn modelId="{E34526F0-12CF-43BB-881A-22862ADF96FA}" type="presParOf" srcId="{FD201270-1AB2-42D2-8B19-24204B07AC89}" destId="{1541A777-420A-486A-8958-BE31A818AAD1}" srcOrd="4" destOrd="0" presId="urn:microsoft.com/office/officeart/2005/8/layout/vList3"/>
    <dgm:cxn modelId="{3098F37D-4C59-4691-B142-E8502CA5E10E}" type="presParOf" srcId="{1541A777-420A-486A-8958-BE31A818AAD1}" destId="{102F10C3-2F8E-4B58-B090-4625974C4AB6}" srcOrd="0" destOrd="0" presId="urn:microsoft.com/office/officeart/2005/8/layout/vList3"/>
    <dgm:cxn modelId="{874131D3-5B56-43FF-8E09-793D8E0BDE49}" type="presParOf" srcId="{1541A777-420A-486A-8958-BE31A818AAD1}" destId="{A7DFDC97-2BB2-4C53-9105-3BFD7A74F33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D40B71-F2A6-416A-8DA6-FF53C0849503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2F88A846-47E4-4741-A727-8EF1367A1179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/>
          <a:r>
            <a:rPr lang="en-US" sz="2800" smtClean="0">
              <a:latin typeface="Times New Roman" panose="02020603050405020304" pitchFamily="18" charset="0"/>
              <a:cs typeface="Times New Roman" panose="02020603050405020304" pitchFamily="18" charset="0"/>
            </a:rPr>
            <a:t>Các mô hình của Naïve Bayes</a:t>
          </a:r>
          <a:endParaRPr lang="en-US" sz="2800"/>
        </a:p>
      </dgm:t>
    </dgm:pt>
    <dgm:pt modelId="{D5546836-6B15-46B1-A80A-C43EABE63331}" type="parTrans" cxnId="{9E7BA81D-31AD-430D-A81D-40F2F0BFEA67}">
      <dgm:prSet/>
      <dgm:spPr/>
      <dgm:t>
        <a:bodyPr/>
        <a:lstStyle/>
        <a:p>
          <a:endParaRPr lang="en-US"/>
        </a:p>
      </dgm:t>
    </dgm:pt>
    <dgm:pt modelId="{CE194741-5C2A-4E2C-B43A-E99F422F0182}" type="sibTrans" cxnId="{9E7BA81D-31AD-430D-A81D-40F2F0BFEA67}">
      <dgm:prSet/>
      <dgm:spPr/>
      <dgm:t>
        <a:bodyPr/>
        <a:lstStyle/>
        <a:p>
          <a:endParaRPr lang="en-US"/>
        </a:p>
      </dgm:t>
    </dgm:pt>
    <dgm:pt modelId="{F3A36A72-7DEF-4AF5-B000-E0856028FAB1}" type="pres">
      <dgm:prSet presAssocID="{B9D40B71-F2A6-416A-8DA6-FF53C0849503}" presName="linearFlow" presStyleCnt="0">
        <dgm:presLayoutVars>
          <dgm:dir/>
          <dgm:resizeHandles val="exact"/>
        </dgm:presLayoutVars>
      </dgm:prSet>
      <dgm:spPr/>
    </dgm:pt>
    <dgm:pt modelId="{F0A0A7B3-9888-44D2-81D9-8886056E59CF}" type="pres">
      <dgm:prSet presAssocID="{2F88A846-47E4-4741-A727-8EF1367A1179}" presName="composite" presStyleCnt="0"/>
      <dgm:spPr/>
    </dgm:pt>
    <dgm:pt modelId="{1D10E29C-AE0F-45C0-AAC8-FDB7C427C29B}" type="pres">
      <dgm:prSet presAssocID="{2F88A846-47E4-4741-A727-8EF1367A1179}" presName="imgShp" presStyleLbl="fgImgPlace1" presStyleIdx="0" presStyleCnt="1"/>
      <dgm:spPr/>
    </dgm:pt>
    <dgm:pt modelId="{EA256499-D1AC-428D-AF6E-716BBEC4E999}" type="pres">
      <dgm:prSet presAssocID="{2F88A846-47E4-4741-A727-8EF1367A117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C7116-856D-4F9E-A1CA-2A075E56F30D}" type="presOf" srcId="{2F88A846-47E4-4741-A727-8EF1367A1179}" destId="{EA256499-D1AC-428D-AF6E-716BBEC4E999}" srcOrd="0" destOrd="0" presId="urn:microsoft.com/office/officeart/2005/8/layout/vList3"/>
    <dgm:cxn modelId="{608852F8-66A4-4FD2-AFDA-282688232C97}" type="presOf" srcId="{B9D40B71-F2A6-416A-8DA6-FF53C0849503}" destId="{F3A36A72-7DEF-4AF5-B000-E0856028FAB1}" srcOrd="0" destOrd="0" presId="urn:microsoft.com/office/officeart/2005/8/layout/vList3"/>
    <dgm:cxn modelId="{9E7BA81D-31AD-430D-A81D-40F2F0BFEA67}" srcId="{B9D40B71-F2A6-416A-8DA6-FF53C0849503}" destId="{2F88A846-47E4-4741-A727-8EF1367A1179}" srcOrd="0" destOrd="0" parTransId="{D5546836-6B15-46B1-A80A-C43EABE63331}" sibTransId="{CE194741-5C2A-4E2C-B43A-E99F422F0182}"/>
    <dgm:cxn modelId="{41A528C5-3BA8-41FA-9DC3-7B113DE6505A}" type="presParOf" srcId="{F3A36A72-7DEF-4AF5-B000-E0856028FAB1}" destId="{F0A0A7B3-9888-44D2-81D9-8886056E59CF}" srcOrd="0" destOrd="0" presId="urn:microsoft.com/office/officeart/2005/8/layout/vList3"/>
    <dgm:cxn modelId="{E91F6F6E-F75E-4A1E-B00A-452C43BA1FA2}" type="presParOf" srcId="{F0A0A7B3-9888-44D2-81D9-8886056E59CF}" destId="{1D10E29C-AE0F-45C0-AAC8-FDB7C427C29B}" srcOrd="0" destOrd="0" presId="urn:microsoft.com/office/officeart/2005/8/layout/vList3"/>
    <dgm:cxn modelId="{354FDF72-2435-4206-885E-B33945ECE1CF}" type="presParOf" srcId="{F0A0A7B3-9888-44D2-81D9-8886056E59CF}" destId="{EA256499-D1AC-428D-AF6E-716BBEC4E99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F7A8E1-A88D-4DE0-A9FE-FEC54079D75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2E377FA-B84A-4262-A28F-619120143828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4000" smtClean="0">
              <a:latin typeface="Times New Roman" panose="02020603050405020304" pitchFamily="18" charset="0"/>
              <a:cs typeface="Times New Roman" panose="02020603050405020304" pitchFamily="18" charset="0"/>
            </a:rPr>
            <a:t>Gaussian Naive Bayes</a:t>
          </a:r>
          <a:endParaRPr lang="en-US" sz="4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93C9F3-43FC-49C2-9CB2-4810F967E1DC}" type="parTrans" cxnId="{3D27DE9F-8B42-400F-9A68-BCBD5E63FD21}">
      <dgm:prSet/>
      <dgm:spPr/>
      <dgm:t>
        <a:bodyPr/>
        <a:lstStyle/>
        <a:p>
          <a:endParaRPr lang="en-US"/>
        </a:p>
      </dgm:t>
    </dgm:pt>
    <dgm:pt modelId="{37E38BED-1315-493C-8775-FB38EFA65968}" type="sibTrans" cxnId="{3D27DE9F-8B42-400F-9A68-BCBD5E63FD21}">
      <dgm:prSet/>
      <dgm:spPr/>
      <dgm:t>
        <a:bodyPr/>
        <a:lstStyle/>
        <a:p>
          <a:endParaRPr lang="en-US"/>
        </a:p>
      </dgm:t>
    </dgm:pt>
    <dgm:pt modelId="{26CD23F1-BD2A-44BB-878D-7CAC91DB416E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4000" smtClean="0">
              <a:latin typeface="Times New Roman" panose="02020603050405020304" pitchFamily="18" charset="0"/>
              <a:cs typeface="Times New Roman" panose="02020603050405020304" pitchFamily="18" charset="0"/>
            </a:rPr>
            <a:t>Multinomial Naive Bayes</a:t>
          </a:r>
          <a:endParaRPr lang="en-US" sz="4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BE5421-1086-457D-BE55-C85A5AE154F9}" type="parTrans" cxnId="{36E4C6D1-4A06-4364-8746-0871B364FE7E}">
      <dgm:prSet/>
      <dgm:spPr/>
      <dgm:t>
        <a:bodyPr/>
        <a:lstStyle/>
        <a:p>
          <a:endParaRPr lang="en-US"/>
        </a:p>
      </dgm:t>
    </dgm:pt>
    <dgm:pt modelId="{BAE41177-CBC1-4146-9062-F0F6163ADC21}" type="sibTrans" cxnId="{36E4C6D1-4A06-4364-8746-0871B364FE7E}">
      <dgm:prSet/>
      <dgm:spPr/>
      <dgm:t>
        <a:bodyPr/>
        <a:lstStyle/>
        <a:p>
          <a:endParaRPr lang="en-US"/>
        </a:p>
      </dgm:t>
    </dgm:pt>
    <dgm:pt modelId="{40CA1DCF-86B8-4E66-8063-0E0DF26953E1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4000" smtClean="0">
              <a:latin typeface="Times New Roman" panose="02020603050405020304" pitchFamily="18" charset="0"/>
              <a:cs typeface="Times New Roman" panose="02020603050405020304" pitchFamily="18" charset="0"/>
            </a:rPr>
            <a:t>Bernoulli Naive</a:t>
          </a:r>
          <a:endParaRPr lang="en-US" sz="4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1C4422-6DF7-49B1-AE9E-87384430D46C}" type="parTrans" cxnId="{28312A68-E2AE-43B1-9753-8C15C12009EB}">
      <dgm:prSet/>
      <dgm:spPr/>
      <dgm:t>
        <a:bodyPr/>
        <a:lstStyle/>
        <a:p>
          <a:endParaRPr lang="en-US"/>
        </a:p>
      </dgm:t>
    </dgm:pt>
    <dgm:pt modelId="{7A312093-BF97-404B-A2E2-F3461CF722D5}" type="sibTrans" cxnId="{28312A68-E2AE-43B1-9753-8C15C12009EB}">
      <dgm:prSet/>
      <dgm:spPr/>
      <dgm:t>
        <a:bodyPr/>
        <a:lstStyle/>
        <a:p>
          <a:endParaRPr lang="en-US"/>
        </a:p>
      </dgm:t>
    </dgm:pt>
    <dgm:pt modelId="{CB1533BA-B614-4AC6-9DF7-CEB3732C7BAD}" type="pres">
      <dgm:prSet presAssocID="{13F7A8E1-A88D-4DE0-A9FE-FEC54079D75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2704940-D786-4457-BE85-BA81543DF58C}" type="pres">
      <dgm:prSet presAssocID="{13F7A8E1-A88D-4DE0-A9FE-FEC54079D758}" presName="Name1" presStyleCnt="0"/>
      <dgm:spPr/>
    </dgm:pt>
    <dgm:pt modelId="{A2F94328-F5D1-44C7-8F97-5E7BDFF64C5A}" type="pres">
      <dgm:prSet presAssocID="{13F7A8E1-A88D-4DE0-A9FE-FEC54079D758}" presName="cycle" presStyleCnt="0"/>
      <dgm:spPr/>
    </dgm:pt>
    <dgm:pt modelId="{F18ADA71-4419-46A9-97A8-A416283FCB57}" type="pres">
      <dgm:prSet presAssocID="{13F7A8E1-A88D-4DE0-A9FE-FEC54079D758}" presName="srcNode" presStyleLbl="node1" presStyleIdx="0" presStyleCnt="3"/>
      <dgm:spPr/>
    </dgm:pt>
    <dgm:pt modelId="{27A8D296-A9B6-4E84-AFE6-1F195AEC55A1}" type="pres">
      <dgm:prSet presAssocID="{13F7A8E1-A88D-4DE0-A9FE-FEC54079D758}" presName="conn" presStyleLbl="parChTrans1D2" presStyleIdx="0" presStyleCnt="1"/>
      <dgm:spPr/>
      <dgm:t>
        <a:bodyPr/>
        <a:lstStyle/>
        <a:p>
          <a:endParaRPr lang="en-US"/>
        </a:p>
      </dgm:t>
    </dgm:pt>
    <dgm:pt modelId="{BCD0E0EF-D313-4016-B117-CF03F0FCA828}" type="pres">
      <dgm:prSet presAssocID="{13F7A8E1-A88D-4DE0-A9FE-FEC54079D758}" presName="extraNode" presStyleLbl="node1" presStyleIdx="0" presStyleCnt="3"/>
      <dgm:spPr/>
    </dgm:pt>
    <dgm:pt modelId="{928209C7-4A37-4369-AD3F-876917DBF7EF}" type="pres">
      <dgm:prSet presAssocID="{13F7A8E1-A88D-4DE0-A9FE-FEC54079D758}" presName="dstNode" presStyleLbl="node1" presStyleIdx="0" presStyleCnt="3"/>
      <dgm:spPr/>
    </dgm:pt>
    <dgm:pt modelId="{C569382C-2B0D-42B3-BD93-642C26C9E1CD}" type="pres">
      <dgm:prSet presAssocID="{32E377FA-B84A-4262-A28F-6191201438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78DBB-CC8A-4848-9CB2-A0CDD8078B62}" type="pres">
      <dgm:prSet presAssocID="{32E377FA-B84A-4262-A28F-619120143828}" presName="accent_1" presStyleCnt="0"/>
      <dgm:spPr/>
    </dgm:pt>
    <dgm:pt modelId="{ABD7F700-F048-4FC2-B70F-6AE36FF32184}" type="pres">
      <dgm:prSet presAssocID="{32E377FA-B84A-4262-A28F-619120143828}" presName="accentRepeatNode" presStyleLbl="solidFgAcc1" presStyleIdx="0" presStyleCnt="3"/>
      <dgm:spPr/>
    </dgm:pt>
    <dgm:pt modelId="{395F6F5A-3AC2-4618-9A60-E0C6415E3435}" type="pres">
      <dgm:prSet presAssocID="{26CD23F1-BD2A-44BB-878D-7CAC91DB416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87C1A-D8E5-4568-B0BB-9D7531C54694}" type="pres">
      <dgm:prSet presAssocID="{26CD23F1-BD2A-44BB-878D-7CAC91DB416E}" presName="accent_2" presStyleCnt="0"/>
      <dgm:spPr/>
    </dgm:pt>
    <dgm:pt modelId="{C214075D-4F3D-4A42-9EDF-9231BF71FC30}" type="pres">
      <dgm:prSet presAssocID="{26CD23F1-BD2A-44BB-878D-7CAC91DB416E}" presName="accentRepeatNode" presStyleLbl="solidFgAcc1" presStyleIdx="1" presStyleCnt="3"/>
      <dgm:spPr/>
    </dgm:pt>
    <dgm:pt modelId="{AC4BD666-BFD8-4870-964B-18AC14548DB2}" type="pres">
      <dgm:prSet presAssocID="{40CA1DCF-86B8-4E66-8063-0E0DF26953E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9F185-F7B2-44AB-B9FE-64FE7105C91E}" type="pres">
      <dgm:prSet presAssocID="{40CA1DCF-86B8-4E66-8063-0E0DF26953E1}" presName="accent_3" presStyleCnt="0"/>
      <dgm:spPr/>
    </dgm:pt>
    <dgm:pt modelId="{5369B28A-C135-4851-A80C-4751D74D1D4E}" type="pres">
      <dgm:prSet presAssocID="{40CA1DCF-86B8-4E66-8063-0E0DF26953E1}" presName="accentRepeatNode" presStyleLbl="solidFgAcc1" presStyleIdx="2" presStyleCnt="3"/>
      <dgm:spPr/>
    </dgm:pt>
  </dgm:ptLst>
  <dgm:cxnLst>
    <dgm:cxn modelId="{6FCD73B7-68E5-4EE7-9ED1-451FDB58FA64}" type="presOf" srcId="{40CA1DCF-86B8-4E66-8063-0E0DF26953E1}" destId="{AC4BD666-BFD8-4870-964B-18AC14548DB2}" srcOrd="0" destOrd="0" presId="urn:microsoft.com/office/officeart/2008/layout/VerticalCurvedList"/>
    <dgm:cxn modelId="{0422ED29-36F2-443F-B12A-D904708E1906}" type="presOf" srcId="{13F7A8E1-A88D-4DE0-A9FE-FEC54079D758}" destId="{CB1533BA-B614-4AC6-9DF7-CEB3732C7BAD}" srcOrd="0" destOrd="0" presId="urn:microsoft.com/office/officeart/2008/layout/VerticalCurvedList"/>
    <dgm:cxn modelId="{8A07E9E1-082A-4B11-9A29-6AC8830093F7}" type="presOf" srcId="{37E38BED-1315-493C-8775-FB38EFA65968}" destId="{27A8D296-A9B6-4E84-AFE6-1F195AEC55A1}" srcOrd="0" destOrd="0" presId="urn:microsoft.com/office/officeart/2008/layout/VerticalCurvedList"/>
    <dgm:cxn modelId="{A77E3CEF-5B55-4A22-BFA1-A83A0995D53A}" type="presOf" srcId="{32E377FA-B84A-4262-A28F-619120143828}" destId="{C569382C-2B0D-42B3-BD93-642C26C9E1CD}" srcOrd="0" destOrd="0" presId="urn:microsoft.com/office/officeart/2008/layout/VerticalCurvedList"/>
    <dgm:cxn modelId="{28312A68-E2AE-43B1-9753-8C15C12009EB}" srcId="{13F7A8E1-A88D-4DE0-A9FE-FEC54079D758}" destId="{40CA1DCF-86B8-4E66-8063-0E0DF26953E1}" srcOrd="2" destOrd="0" parTransId="{A11C4422-6DF7-49B1-AE9E-87384430D46C}" sibTransId="{7A312093-BF97-404B-A2E2-F3461CF722D5}"/>
    <dgm:cxn modelId="{3D27DE9F-8B42-400F-9A68-BCBD5E63FD21}" srcId="{13F7A8E1-A88D-4DE0-A9FE-FEC54079D758}" destId="{32E377FA-B84A-4262-A28F-619120143828}" srcOrd="0" destOrd="0" parTransId="{8293C9F3-43FC-49C2-9CB2-4810F967E1DC}" sibTransId="{37E38BED-1315-493C-8775-FB38EFA65968}"/>
    <dgm:cxn modelId="{36E4C6D1-4A06-4364-8746-0871B364FE7E}" srcId="{13F7A8E1-A88D-4DE0-A9FE-FEC54079D758}" destId="{26CD23F1-BD2A-44BB-878D-7CAC91DB416E}" srcOrd="1" destOrd="0" parTransId="{8BBE5421-1086-457D-BE55-C85A5AE154F9}" sibTransId="{BAE41177-CBC1-4146-9062-F0F6163ADC21}"/>
    <dgm:cxn modelId="{B9173214-80F4-4323-B0FB-DB248C6F3D4D}" type="presOf" srcId="{26CD23F1-BD2A-44BB-878D-7CAC91DB416E}" destId="{395F6F5A-3AC2-4618-9A60-E0C6415E3435}" srcOrd="0" destOrd="0" presId="urn:microsoft.com/office/officeart/2008/layout/VerticalCurvedList"/>
    <dgm:cxn modelId="{A2642543-E644-4CE8-ABB4-55CB75ECEB39}" type="presParOf" srcId="{CB1533BA-B614-4AC6-9DF7-CEB3732C7BAD}" destId="{42704940-D786-4457-BE85-BA81543DF58C}" srcOrd="0" destOrd="0" presId="urn:microsoft.com/office/officeart/2008/layout/VerticalCurvedList"/>
    <dgm:cxn modelId="{314A237A-B80B-445B-BCAD-E9366C82B3D5}" type="presParOf" srcId="{42704940-D786-4457-BE85-BA81543DF58C}" destId="{A2F94328-F5D1-44C7-8F97-5E7BDFF64C5A}" srcOrd="0" destOrd="0" presId="urn:microsoft.com/office/officeart/2008/layout/VerticalCurvedList"/>
    <dgm:cxn modelId="{7CC56E43-A5C5-45F5-9D4C-FC7E76988625}" type="presParOf" srcId="{A2F94328-F5D1-44C7-8F97-5E7BDFF64C5A}" destId="{F18ADA71-4419-46A9-97A8-A416283FCB57}" srcOrd="0" destOrd="0" presId="urn:microsoft.com/office/officeart/2008/layout/VerticalCurvedList"/>
    <dgm:cxn modelId="{6C211005-3724-493C-8C6E-8E48DAA22D8D}" type="presParOf" srcId="{A2F94328-F5D1-44C7-8F97-5E7BDFF64C5A}" destId="{27A8D296-A9B6-4E84-AFE6-1F195AEC55A1}" srcOrd="1" destOrd="0" presId="urn:microsoft.com/office/officeart/2008/layout/VerticalCurvedList"/>
    <dgm:cxn modelId="{52942228-8AD5-4033-9281-664EF1ED8351}" type="presParOf" srcId="{A2F94328-F5D1-44C7-8F97-5E7BDFF64C5A}" destId="{BCD0E0EF-D313-4016-B117-CF03F0FCA828}" srcOrd="2" destOrd="0" presId="urn:microsoft.com/office/officeart/2008/layout/VerticalCurvedList"/>
    <dgm:cxn modelId="{C45423B1-30ED-43C1-A287-369527582CB0}" type="presParOf" srcId="{A2F94328-F5D1-44C7-8F97-5E7BDFF64C5A}" destId="{928209C7-4A37-4369-AD3F-876917DBF7EF}" srcOrd="3" destOrd="0" presId="urn:microsoft.com/office/officeart/2008/layout/VerticalCurvedList"/>
    <dgm:cxn modelId="{2FF53438-E48E-497E-8CC9-08C6D95095DF}" type="presParOf" srcId="{42704940-D786-4457-BE85-BA81543DF58C}" destId="{C569382C-2B0D-42B3-BD93-642C26C9E1CD}" srcOrd="1" destOrd="0" presId="urn:microsoft.com/office/officeart/2008/layout/VerticalCurvedList"/>
    <dgm:cxn modelId="{811C0ADE-B691-4EB6-AA73-49B8C6090761}" type="presParOf" srcId="{42704940-D786-4457-BE85-BA81543DF58C}" destId="{63A78DBB-CC8A-4848-9CB2-A0CDD8078B62}" srcOrd="2" destOrd="0" presId="urn:microsoft.com/office/officeart/2008/layout/VerticalCurvedList"/>
    <dgm:cxn modelId="{3A6D3FA6-B574-4243-B2C5-EF47B2D93EFE}" type="presParOf" srcId="{63A78DBB-CC8A-4848-9CB2-A0CDD8078B62}" destId="{ABD7F700-F048-4FC2-B70F-6AE36FF32184}" srcOrd="0" destOrd="0" presId="urn:microsoft.com/office/officeart/2008/layout/VerticalCurvedList"/>
    <dgm:cxn modelId="{E07729D5-4372-4ABE-9755-1B98A8077A05}" type="presParOf" srcId="{42704940-D786-4457-BE85-BA81543DF58C}" destId="{395F6F5A-3AC2-4618-9A60-E0C6415E3435}" srcOrd="3" destOrd="0" presId="urn:microsoft.com/office/officeart/2008/layout/VerticalCurvedList"/>
    <dgm:cxn modelId="{11477A9A-E9F3-4CF5-9282-81DEE6747DC4}" type="presParOf" srcId="{42704940-D786-4457-BE85-BA81543DF58C}" destId="{2A387C1A-D8E5-4568-B0BB-9D7531C54694}" srcOrd="4" destOrd="0" presId="urn:microsoft.com/office/officeart/2008/layout/VerticalCurvedList"/>
    <dgm:cxn modelId="{99A88B3C-3EA8-44CD-9095-62BE8F0DDA45}" type="presParOf" srcId="{2A387C1A-D8E5-4568-B0BB-9D7531C54694}" destId="{C214075D-4F3D-4A42-9EDF-9231BF71FC30}" srcOrd="0" destOrd="0" presId="urn:microsoft.com/office/officeart/2008/layout/VerticalCurvedList"/>
    <dgm:cxn modelId="{7829A561-1D96-412F-96AC-CF9897E6648D}" type="presParOf" srcId="{42704940-D786-4457-BE85-BA81543DF58C}" destId="{AC4BD666-BFD8-4870-964B-18AC14548DB2}" srcOrd="5" destOrd="0" presId="urn:microsoft.com/office/officeart/2008/layout/VerticalCurvedList"/>
    <dgm:cxn modelId="{FCF5A094-0DD8-4FA6-8095-C14FBC71470E}" type="presParOf" srcId="{42704940-D786-4457-BE85-BA81543DF58C}" destId="{30C9F185-F7B2-44AB-B9FE-64FE7105C91E}" srcOrd="6" destOrd="0" presId="urn:microsoft.com/office/officeart/2008/layout/VerticalCurvedList"/>
    <dgm:cxn modelId="{378F5FB6-4B75-46B0-836F-FAD4BE61E0A8}" type="presParOf" srcId="{30C9F185-F7B2-44AB-B9FE-64FE7105C91E}" destId="{5369B28A-C135-4851-A80C-4751D74D1D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18ADE9-6582-4C9F-9359-36155AA631BE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B2E9F2-FCC2-4791-B2CD-EDE1CCE73FD9}">
      <dgm:prSet phldrT="[Text]"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BF1A1D-AA2B-4EE6-91C5-6AC63EB658D7}" type="parTrans" cxnId="{3E5BCBCD-1FB4-434D-A9A1-29D2704537CE}">
      <dgm:prSet/>
      <dgm:spPr/>
      <dgm:t>
        <a:bodyPr/>
        <a:lstStyle/>
        <a:p>
          <a:endParaRPr lang="en-US"/>
        </a:p>
      </dgm:t>
    </dgm:pt>
    <dgm:pt modelId="{ACE9C58C-7521-4B1A-AF41-8DAEAC85B6B7}" type="sibTrans" cxnId="{3E5BCBCD-1FB4-434D-A9A1-29D2704537CE}">
      <dgm:prSet/>
      <dgm:spPr/>
      <dgm:t>
        <a:bodyPr/>
        <a:lstStyle/>
        <a:p>
          <a:endParaRPr lang="en-US"/>
        </a:p>
      </dgm:t>
    </dgm:pt>
    <dgm:pt modelId="{D97C37AB-763C-4BBB-AC6C-34573601DA31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 sz="2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E38B1C-A3B7-4CC5-AADA-1267CC167352}" type="parTrans" cxnId="{735651E8-6453-4A79-AD1B-2BADC6296F77}">
      <dgm:prSet/>
      <dgm:spPr/>
      <dgm:t>
        <a:bodyPr/>
        <a:lstStyle/>
        <a:p>
          <a:endParaRPr lang="en-US"/>
        </a:p>
      </dgm:t>
    </dgm:pt>
    <dgm:pt modelId="{BDE8BBC8-6CEB-4A5F-AE43-FCA18E091EBC}" type="sibTrans" cxnId="{735651E8-6453-4A79-AD1B-2BADC6296F77}">
      <dgm:prSet/>
      <dgm:spPr/>
      <dgm:t>
        <a:bodyPr/>
        <a:lstStyle/>
        <a:p>
          <a:endParaRPr lang="en-US"/>
        </a:p>
      </dgm:t>
    </dgm:pt>
    <dgm:pt modelId="{1D270117-FBAE-4CA1-842C-B97999AEF86F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E8FABB-BBBC-43BF-A16D-C25926D6A319}" type="parTrans" cxnId="{C16EEC7D-85A8-4E2E-AEBE-3F3C3AEA8235}">
      <dgm:prSet/>
      <dgm:spPr/>
      <dgm:t>
        <a:bodyPr/>
        <a:lstStyle/>
        <a:p>
          <a:endParaRPr lang="en-US"/>
        </a:p>
      </dgm:t>
    </dgm:pt>
    <dgm:pt modelId="{FE93B4C7-6C27-4E80-8BAC-BE64148FD62A}" type="sibTrans" cxnId="{C16EEC7D-85A8-4E2E-AEBE-3F3C3AEA8235}">
      <dgm:prSet/>
      <dgm:spPr/>
      <dgm:t>
        <a:bodyPr/>
        <a:lstStyle/>
        <a:p>
          <a:endParaRPr lang="en-US"/>
        </a:p>
      </dgm:t>
    </dgm:pt>
    <dgm:pt modelId="{A9C47F55-5C39-4F78-BCDE-367BE8EA9259}">
      <dgm:prSet phldrT="[Text]"/>
      <dgm:spPr>
        <a:solidFill>
          <a:srgbClr val="8A35FB"/>
        </a:solidFill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E595C4-97DE-46AD-9223-B27E01F93EF0}" type="parTrans" cxnId="{365C100B-6F3B-40F8-BD42-2A16D1D7E0CF}">
      <dgm:prSet/>
      <dgm:spPr/>
      <dgm:t>
        <a:bodyPr/>
        <a:lstStyle/>
        <a:p>
          <a:endParaRPr lang="en-US"/>
        </a:p>
      </dgm:t>
    </dgm:pt>
    <dgm:pt modelId="{7AD3F5A1-8EE8-405E-8D45-55AA5F81F9FE}" type="sibTrans" cxnId="{365C100B-6F3B-40F8-BD42-2A16D1D7E0CF}">
      <dgm:prSet/>
      <dgm:spPr/>
      <dgm:t>
        <a:bodyPr/>
        <a:lstStyle/>
        <a:p>
          <a:endParaRPr lang="en-US"/>
        </a:p>
      </dgm:t>
    </dgm:pt>
    <dgm:pt modelId="{467FA036-258A-490F-80D5-C341430AA6EB}" type="pres">
      <dgm:prSet presAssocID="{D718ADE9-6582-4C9F-9359-36155AA631B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6EF9A4-1766-4DAC-A3A8-2C6A0207BA1D}" type="pres">
      <dgm:prSet presAssocID="{D718ADE9-6582-4C9F-9359-36155AA631BE}" presName="axisShape" presStyleLbl="bgShp" presStyleIdx="0" presStyleCnt="1" custScaleX="194263"/>
      <dgm:spPr/>
    </dgm:pt>
    <dgm:pt modelId="{B30B7DD0-5393-4C23-BD6B-1077862B4F90}" type="pres">
      <dgm:prSet presAssocID="{D718ADE9-6582-4C9F-9359-36155AA631BE}" presName="rect1" presStyleLbl="node1" presStyleIdx="0" presStyleCnt="4" custScaleX="215547" custScaleY="99783" custLinFactNeighborX="-59851" custLinFactNeighborY="-30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52CAD4-5D0B-4591-B85D-984E990C27CF}" type="pres">
      <dgm:prSet presAssocID="{D718ADE9-6582-4C9F-9359-36155AA631BE}" presName="rect2" presStyleLbl="node1" presStyleIdx="1" presStyleCnt="4" custScaleX="225283" custLinFactNeighborX="66779" custLinFactNeighborY="-31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73C4F-4A8F-42F3-AFF0-F3690DC4280F}" type="pres">
      <dgm:prSet presAssocID="{D718ADE9-6582-4C9F-9359-36155AA631BE}" presName="rect3" presStyleLbl="node1" presStyleIdx="2" presStyleCnt="4" custScaleX="212367" custLinFactNeighborX="-59851" custLinFactNeighborY="12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6257B-B755-4A59-83A3-9F2FCF8B1D16}" type="pres">
      <dgm:prSet presAssocID="{D718ADE9-6582-4C9F-9359-36155AA631BE}" presName="rect4" presStyleLbl="node1" presStyleIdx="3" presStyleCnt="4" custScaleX="225812" custLinFactNeighborX="68143" custLinFactNeighborY="7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31CFD-585C-40D4-ACCC-05CB0443A959}" type="presOf" srcId="{D718ADE9-6582-4C9F-9359-36155AA631BE}" destId="{467FA036-258A-490F-80D5-C341430AA6EB}" srcOrd="0" destOrd="0" presId="urn:microsoft.com/office/officeart/2005/8/layout/matrix2"/>
    <dgm:cxn modelId="{365C100B-6F3B-40F8-BD42-2A16D1D7E0CF}" srcId="{D718ADE9-6582-4C9F-9359-36155AA631BE}" destId="{A9C47F55-5C39-4F78-BCDE-367BE8EA9259}" srcOrd="3" destOrd="0" parTransId="{88E595C4-97DE-46AD-9223-B27E01F93EF0}" sibTransId="{7AD3F5A1-8EE8-405E-8D45-55AA5F81F9FE}"/>
    <dgm:cxn modelId="{3E5BCBCD-1FB4-434D-A9A1-29D2704537CE}" srcId="{D718ADE9-6582-4C9F-9359-36155AA631BE}" destId="{D9B2E9F2-FCC2-4791-B2CD-EDE1CCE73FD9}" srcOrd="0" destOrd="0" parTransId="{57BF1A1D-AA2B-4EE6-91C5-6AC63EB658D7}" sibTransId="{ACE9C58C-7521-4B1A-AF41-8DAEAC85B6B7}"/>
    <dgm:cxn modelId="{D1616003-BB06-4B0F-A22D-97F6A6F20C33}" type="presOf" srcId="{A9C47F55-5C39-4F78-BCDE-367BE8EA9259}" destId="{8066257B-B755-4A59-83A3-9F2FCF8B1D16}" srcOrd="0" destOrd="0" presId="urn:microsoft.com/office/officeart/2005/8/layout/matrix2"/>
    <dgm:cxn modelId="{735651E8-6453-4A79-AD1B-2BADC6296F77}" srcId="{D718ADE9-6582-4C9F-9359-36155AA631BE}" destId="{D97C37AB-763C-4BBB-AC6C-34573601DA31}" srcOrd="1" destOrd="0" parTransId="{8FE38B1C-A3B7-4CC5-AADA-1267CC167352}" sibTransId="{BDE8BBC8-6CEB-4A5F-AE43-FCA18E091EBC}"/>
    <dgm:cxn modelId="{C16EEC7D-85A8-4E2E-AEBE-3F3C3AEA8235}" srcId="{D718ADE9-6582-4C9F-9359-36155AA631BE}" destId="{1D270117-FBAE-4CA1-842C-B97999AEF86F}" srcOrd="2" destOrd="0" parTransId="{B9E8FABB-BBBC-43BF-A16D-C25926D6A319}" sibTransId="{FE93B4C7-6C27-4E80-8BAC-BE64148FD62A}"/>
    <dgm:cxn modelId="{170C737B-C655-406C-86BA-006EA268C5FC}" type="presOf" srcId="{D9B2E9F2-FCC2-4791-B2CD-EDE1CCE73FD9}" destId="{B30B7DD0-5393-4C23-BD6B-1077862B4F90}" srcOrd="0" destOrd="0" presId="urn:microsoft.com/office/officeart/2005/8/layout/matrix2"/>
    <dgm:cxn modelId="{DB5E7CCD-C8A0-41D8-9B84-912F846CC287}" type="presOf" srcId="{D97C37AB-763C-4BBB-AC6C-34573601DA31}" destId="{7B52CAD4-5D0B-4591-B85D-984E990C27CF}" srcOrd="0" destOrd="0" presId="urn:microsoft.com/office/officeart/2005/8/layout/matrix2"/>
    <dgm:cxn modelId="{A6E6C89F-07CE-4FDC-B9F1-DE8DDE0571F4}" type="presOf" srcId="{1D270117-FBAE-4CA1-842C-B97999AEF86F}" destId="{64373C4F-4A8F-42F3-AFF0-F3690DC4280F}" srcOrd="0" destOrd="0" presId="urn:microsoft.com/office/officeart/2005/8/layout/matrix2"/>
    <dgm:cxn modelId="{E4BE48CE-F317-43FD-A327-027688056504}" type="presParOf" srcId="{467FA036-258A-490F-80D5-C341430AA6EB}" destId="{2B6EF9A4-1766-4DAC-A3A8-2C6A0207BA1D}" srcOrd="0" destOrd="0" presId="urn:microsoft.com/office/officeart/2005/8/layout/matrix2"/>
    <dgm:cxn modelId="{0B70F0D7-3C5C-4B6A-9060-058F405D4DDA}" type="presParOf" srcId="{467FA036-258A-490F-80D5-C341430AA6EB}" destId="{B30B7DD0-5393-4C23-BD6B-1077862B4F90}" srcOrd="1" destOrd="0" presId="urn:microsoft.com/office/officeart/2005/8/layout/matrix2"/>
    <dgm:cxn modelId="{D0F43A04-D7CD-416D-851E-C529F9115ED7}" type="presParOf" srcId="{467FA036-258A-490F-80D5-C341430AA6EB}" destId="{7B52CAD4-5D0B-4591-B85D-984E990C27CF}" srcOrd="2" destOrd="0" presId="urn:microsoft.com/office/officeart/2005/8/layout/matrix2"/>
    <dgm:cxn modelId="{B836220A-E140-409B-9FBB-DE89FFA12FA0}" type="presParOf" srcId="{467FA036-258A-490F-80D5-C341430AA6EB}" destId="{64373C4F-4A8F-42F3-AFF0-F3690DC4280F}" srcOrd="3" destOrd="0" presId="urn:microsoft.com/office/officeart/2005/8/layout/matrix2"/>
    <dgm:cxn modelId="{24D32001-15EB-4857-A1A3-F380982E4038}" type="presParOf" srcId="{467FA036-258A-490F-80D5-C341430AA6EB}" destId="{8066257B-B755-4A59-83A3-9F2FCF8B1D16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37BB16F-2186-4A53-80A9-EDFDEE24D050}" type="doc">
      <dgm:prSet loTypeId="urn:diagrams.loki3.com/Bracke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725F0A-04E0-4BC3-9209-EA9A774A0DD9}" type="pres">
      <dgm:prSet presAssocID="{537BB16F-2186-4A53-80A9-EDFDEE24D0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B156EC68-8EF0-4325-A1E4-8C923BC41F59}" type="presOf" srcId="{537BB16F-2186-4A53-80A9-EDFDEE24D050}" destId="{BF725F0A-04E0-4BC3-9209-EA9A774A0DD9}" srcOrd="0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D2044E-DEF2-44B7-8E4C-DA92DA0357A9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6D0DF5-5958-4673-893B-595A6CC56F75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CF4B23-C0A3-4526-B6E4-E112C90DF484}" type="parTrans" cxnId="{E638969B-6669-43BE-A5C2-E33AA7C97F2D}">
      <dgm:prSet/>
      <dgm:spPr/>
      <dgm:t>
        <a:bodyPr/>
        <a:lstStyle/>
        <a:p>
          <a:endParaRPr lang="en-US"/>
        </a:p>
      </dgm:t>
    </dgm:pt>
    <dgm:pt modelId="{F109C9A5-C096-4C06-B36D-D5462522770B}" type="sibTrans" cxnId="{E638969B-6669-43BE-A5C2-E33AA7C97F2D}">
      <dgm:prSet/>
      <dgm:spPr/>
      <dgm:t>
        <a:bodyPr/>
        <a:lstStyle/>
        <a:p>
          <a:endParaRPr lang="en-US"/>
        </a:p>
      </dgm:t>
    </dgm:pt>
    <dgm:pt modelId="{9CD39928-E220-4511-B545-37DE2555E8C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16D763-FCD6-4C16-B312-6489C42C94E6}" type="parTrans" cxnId="{0AA0323B-577A-4F6F-AE03-BD746D15830A}">
      <dgm:prSet/>
      <dgm:spPr/>
      <dgm:t>
        <a:bodyPr/>
        <a:lstStyle/>
        <a:p>
          <a:endParaRPr lang="en-US"/>
        </a:p>
      </dgm:t>
    </dgm:pt>
    <dgm:pt modelId="{51B9707F-975E-4941-B360-10E78E7F4E8F}" type="sibTrans" cxnId="{0AA0323B-577A-4F6F-AE03-BD746D15830A}">
      <dgm:prSet/>
      <dgm:spPr/>
      <dgm:t>
        <a:bodyPr/>
        <a:lstStyle/>
        <a:p>
          <a:endParaRPr lang="en-US"/>
        </a:p>
      </dgm:t>
    </dgm:pt>
    <dgm:pt modelId="{0AC3957E-952E-44ED-8BBD-304DB8585EAF}">
      <dgm:prSet phldrT="[Text]"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6349C1-AF3A-4924-BF76-8AE0DD925C6B}" type="parTrans" cxnId="{474EEEB4-3A3A-4E86-A80A-113BEAA8FB8D}">
      <dgm:prSet/>
      <dgm:spPr/>
      <dgm:t>
        <a:bodyPr/>
        <a:lstStyle/>
        <a:p>
          <a:endParaRPr lang="en-US"/>
        </a:p>
      </dgm:t>
    </dgm:pt>
    <dgm:pt modelId="{732698BD-0725-4B0F-B310-D0C658420DBA}" type="sibTrans" cxnId="{474EEEB4-3A3A-4E86-A80A-113BEAA8FB8D}">
      <dgm:prSet/>
      <dgm:spPr/>
      <dgm:t>
        <a:bodyPr/>
        <a:lstStyle/>
        <a:p>
          <a:endParaRPr lang="en-US"/>
        </a:p>
      </dgm:t>
    </dgm:pt>
    <dgm:pt modelId="{2EC41D50-005A-4510-A06C-593A71B12383}">
      <dgm:prSet phldrT="[Text]"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F8C518-0FE1-4B2B-9282-0464EC80B434}" type="parTrans" cxnId="{50800FA0-E3E1-4B00-8F31-8CF3F16412C6}">
      <dgm:prSet/>
      <dgm:spPr/>
      <dgm:t>
        <a:bodyPr/>
        <a:lstStyle/>
        <a:p>
          <a:endParaRPr lang="en-US"/>
        </a:p>
      </dgm:t>
    </dgm:pt>
    <dgm:pt modelId="{E913AF13-F167-4091-B295-22BFE3A80BDB}" type="sibTrans" cxnId="{50800FA0-E3E1-4B00-8F31-8CF3F16412C6}">
      <dgm:prSet/>
      <dgm:spPr/>
      <dgm:t>
        <a:bodyPr/>
        <a:lstStyle/>
        <a:p>
          <a:endParaRPr lang="en-US"/>
        </a:p>
      </dgm:t>
    </dgm:pt>
    <dgm:pt modelId="{188FC686-748F-402B-9351-D4F4845774C3}" type="pres">
      <dgm:prSet presAssocID="{29D2044E-DEF2-44B7-8E4C-DA92DA0357A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FF308B-F8F7-4020-AE8E-08C6AC7F0FAE}" type="pres">
      <dgm:prSet presAssocID="{29D2044E-DEF2-44B7-8E4C-DA92DA0357A9}" presName="diamond" presStyleLbl="bgShp" presStyleIdx="0" presStyleCnt="1" custScaleX="127818" custLinFactNeighborX="1270" custLinFactNeighborY="840"/>
      <dgm:spPr/>
    </dgm:pt>
    <dgm:pt modelId="{F5C59870-BF2B-497C-8B73-C9F46797AFCC}" type="pres">
      <dgm:prSet presAssocID="{29D2044E-DEF2-44B7-8E4C-DA92DA0357A9}" presName="quad1" presStyleLbl="node1" presStyleIdx="0" presStyleCnt="4" custScaleX="205775" custLinFactNeighborX="-53151" custLinFactNeighborY="-91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9B9A6-D558-4108-A65C-143229886BBC}" type="pres">
      <dgm:prSet presAssocID="{29D2044E-DEF2-44B7-8E4C-DA92DA0357A9}" presName="quad2" presStyleLbl="node1" presStyleIdx="1" presStyleCnt="4" custScaleX="199508" custLinFactNeighborX="59374" custLinFactNeighborY="-85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F2307-1200-48F6-8666-32F3A8D76F76}" type="pres">
      <dgm:prSet presAssocID="{29D2044E-DEF2-44B7-8E4C-DA92DA0357A9}" presName="quad3" presStyleLbl="node1" presStyleIdx="2" presStyleCnt="4" custScaleX="204066" custLinFactNeighborX="-50773" custLinFactNeighborY="158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CF035-89A4-456B-AC7B-C89843FD19D4}" type="pres">
      <dgm:prSet presAssocID="{29D2044E-DEF2-44B7-8E4C-DA92DA0357A9}" presName="quad4" presStyleLbl="node1" presStyleIdx="3" presStyleCnt="4" custScaleX="198431" custLinFactNeighborX="59374" custLinFactNeighborY="169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3FB2FD-108E-455D-8D34-7E9AF1C604FE}" type="presOf" srcId="{0AC3957E-952E-44ED-8BBD-304DB8585EAF}" destId="{945F2307-1200-48F6-8666-32F3A8D76F76}" srcOrd="0" destOrd="0" presId="urn:microsoft.com/office/officeart/2005/8/layout/matrix3"/>
    <dgm:cxn modelId="{0AA0323B-577A-4F6F-AE03-BD746D15830A}" srcId="{29D2044E-DEF2-44B7-8E4C-DA92DA0357A9}" destId="{9CD39928-E220-4511-B545-37DE2555E8CD}" srcOrd="1" destOrd="0" parTransId="{B816D763-FCD6-4C16-B312-6489C42C94E6}" sibTransId="{51B9707F-975E-4941-B360-10E78E7F4E8F}"/>
    <dgm:cxn modelId="{474EEEB4-3A3A-4E86-A80A-113BEAA8FB8D}" srcId="{29D2044E-DEF2-44B7-8E4C-DA92DA0357A9}" destId="{0AC3957E-952E-44ED-8BBD-304DB8585EAF}" srcOrd="2" destOrd="0" parTransId="{716349C1-AF3A-4924-BF76-8AE0DD925C6B}" sibTransId="{732698BD-0725-4B0F-B310-D0C658420DBA}"/>
    <dgm:cxn modelId="{E638969B-6669-43BE-A5C2-E33AA7C97F2D}" srcId="{29D2044E-DEF2-44B7-8E4C-DA92DA0357A9}" destId="{CC6D0DF5-5958-4673-893B-595A6CC56F75}" srcOrd="0" destOrd="0" parTransId="{59CF4B23-C0A3-4526-B6E4-E112C90DF484}" sibTransId="{F109C9A5-C096-4C06-B36D-D5462522770B}"/>
    <dgm:cxn modelId="{117D8B71-CC80-407D-95B6-F8DF50F8A3F8}" type="presOf" srcId="{CC6D0DF5-5958-4673-893B-595A6CC56F75}" destId="{F5C59870-BF2B-497C-8B73-C9F46797AFCC}" srcOrd="0" destOrd="0" presId="urn:microsoft.com/office/officeart/2005/8/layout/matrix3"/>
    <dgm:cxn modelId="{50800FA0-E3E1-4B00-8F31-8CF3F16412C6}" srcId="{29D2044E-DEF2-44B7-8E4C-DA92DA0357A9}" destId="{2EC41D50-005A-4510-A06C-593A71B12383}" srcOrd="3" destOrd="0" parTransId="{02F8C518-0FE1-4B2B-9282-0464EC80B434}" sibTransId="{E913AF13-F167-4091-B295-22BFE3A80BDB}"/>
    <dgm:cxn modelId="{01F67709-37E8-4321-A3A3-35C3A6870D29}" type="presOf" srcId="{29D2044E-DEF2-44B7-8E4C-DA92DA0357A9}" destId="{188FC686-748F-402B-9351-D4F4845774C3}" srcOrd="0" destOrd="0" presId="urn:microsoft.com/office/officeart/2005/8/layout/matrix3"/>
    <dgm:cxn modelId="{BC0E1856-57C9-4D52-A15E-67A4A3827E68}" type="presOf" srcId="{2EC41D50-005A-4510-A06C-593A71B12383}" destId="{0F0CF035-89A4-456B-AC7B-C89843FD19D4}" srcOrd="0" destOrd="0" presId="urn:microsoft.com/office/officeart/2005/8/layout/matrix3"/>
    <dgm:cxn modelId="{428F4DB6-3596-45F9-9B52-76F26CEA3AEA}" type="presOf" srcId="{9CD39928-E220-4511-B545-37DE2555E8CD}" destId="{8B69B9A6-D558-4108-A65C-143229886BBC}" srcOrd="0" destOrd="0" presId="urn:microsoft.com/office/officeart/2005/8/layout/matrix3"/>
    <dgm:cxn modelId="{9CF08CDF-2972-45C9-B0B3-53A84CF86DA4}" type="presParOf" srcId="{188FC686-748F-402B-9351-D4F4845774C3}" destId="{47FF308B-F8F7-4020-AE8E-08C6AC7F0FAE}" srcOrd="0" destOrd="0" presId="urn:microsoft.com/office/officeart/2005/8/layout/matrix3"/>
    <dgm:cxn modelId="{037F4BBF-F0B7-424B-AA22-12CCC76801B3}" type="presParOf" srcId="{188FC686-748F-402B-9351-D4F4845774C3}" destId="{F5C59870-BF2B-497C-8B73-C9F46797AFCC}" srcOrd="1" destOrd="0" presId="urn:microsoft.com/office/officeart/2005/8/layout/matrix3"/>
    <dgm:cxn modelId="{26F97522-FA5B-4D4D-B6D6-BB211C3AA047}" type="presParOf" srcId="{188FC686-748F-402B-9351-D4F4845774C3}" destId="{8B69B9A6-D558-4108-A65C-143229886BBC}" srcOrd="2" destOrd="0" presId="urn:microsoft.com/office/officeart/2005/8/layout/matrix3"/>
    <dgm:cxn modelId="{C80D218D-F394-4005-A68A-0270844633F9}" type="presParOf" srcId="{188FC686-748F-402B-9351-D4F4845774C3}" destId="{945F2307-1200-48F6-8666-32F3A8D76F76}" srcOrd="3" destOrd="0" presId="urn:microsoft.com/office/officeart/2005/8/layout/matrix3"/>
    <dgm:cxn modelId="{04E4688A-7C8D-4D1C-A20C-C359FD37374B}" type="presParOf" srcId="{188FC686-748F-402B-9351-D4F4845774C3}" destId="{0F0CF035-89A4-456B-AC7B-C89843FD19D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D0217-5F7A-403E-9DE6-33B78E4EFB10}">
      <dsp:nvSpPr>
        <dsp:cNvPr id="0" name=""/>
        <dsp:cNvSpPr/>
      </dsp:nvSpPr>
      <dsp:spPr>
        <a:xfrm>
          <a:off x="0" y="336029"/>
          <a:ext cx="835109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AAA64-BDFB-4F1A-AE8F-47A30CF37443}">
      <dsp:nvSpPr>
        <dsp:cNvPr id="0" name=""/>
        <dsp:cNvSpPr/>
      </dsp:nvSpPr>
      <dsp:spPr>
        <a:xfrm>
          <a:off x="417554" y="26069"/>
          <a:ext cx="5845768" cy="619920"/>
        </a:xfrm>
        <a:prstGeom prst="roundRect">
          <a:avLst/>
        </a:prstGeom>
        <a:solidFill>
          <a:schemeClr val="tx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956" tIns="0" rIns="220956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47816" y="56331"/>
        <a:ext cx="5785244" cy="559396"/>
      </dsp:txXfrm>
    </dsp:sp>
    <dsp:sp modelId="{58478EB5-63AE-467A-AF2D-993B5D94D5B0}">
      <dsp:nvSpPr>
        <dsp:cNvPr id="0" name=""/>
        <dsp:cNvSpPr/>
      </dsp:nvSpPr>
      <dsp:spPr>
        <a:xfrm>
          <a:off x="0" y="1288589"/>
          <a:ext cx="835109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239BF-2F4F-4C8E-BAA0-90F44DC3995A}">
      <dsp:nvSpPr>
        <dsp:cNvPr id="0" name=""/>
        <dsp:cNvSpPr/>
      </dsp:nvSpPr>
      <dsp:spPr>
        <a:xfrm>
          <a:off x="417554" y="978629"/>
          <a:ext cx="5845768" cy="6199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956" tIns="0" rIns="220956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47816" y="1008891"/>
        <a:ext cx="5785244" cy="559396"/>
      </dsp:txXfrm>
    </dsp:sp>
    <dsp:sp modelId="{E408E06C-614F-4796-A627-E9558017D771}">
      <dsp:nvSpPr>
        <dsp:cNvPr id="0" name=""/>
        <dsp:cNvSpPr/>
      </dsp:nvSpPr>
      <dsp:spPr>
        <a:xfrm>
          <a:off x="0" y="2241149"/>
          <a:ext cx="835109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B262D-DD8A-4216-814C-6BE305E9DF76}">
      <dsp:nvSpPr>
        <dsp:cNvPr id="0" name=""/>
        <dsp:cNvSpPr/>
      </dsp:nvSpPr>
      <dsp:spPr>
        <a:xfrm>
          <a:off x="417554" y="1931189"/>
          <a:ext cx="5845768" cy="6199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956" tIns="0" rIns="220956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47816" y="1961451"/>
        <a:ext cx="5785244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7F0CB-3586-4734-93B8-17720AB8B688}">
      <dsp:nvSpPr>
        <dsp:cNvPr id="0" name=""/>
        <dsp:cNvSpPr/>
      </dsp:nvSpPr>
      <dsp:spPr>
        <a:xfrm>
          <a:off x="0" y="321051"/>
          <a:ext cx="83511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08E67-3C34-494C-94A2-6B5FB3AF10E8}">
      <dsp:nvSpPr>
        <dsp:cNvPr id="0" name=""/>
        <dsp:cNvSpPr/>
      </dsp:nvSpPr>
      <dsp:spPr>
        <a:xfrm>
          <a:off x="417555" y="25851"/>
          <a:ext cx="5845770" cy="590400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56" tIns="0" rIns="22095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46376" y="54672"/>
        <a:ext cx="5788128" cy="532758"/>
      </dsp:txXfrm>
    </dsp:sp>
    <dsp:sp modelId="{B267DFBA-7601-4907-8A14-EC69D340C9EC}">
      <dsp:nvSpPr>
        <dsp:cNvPr id="0" name=""/>
        <dsp:cNvSpPr/>
      </dsp:nvSpPr>
      <dsp:spPr>
        <a:xfrm>
          <a:off x="0" y="1228252"/>
          <a:ext cx="83511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1137A-9BEA-4DE3-BB4D-EA070227E3C8}">
      <dsp:nvSpPr>
        <dsp:cNvPr id="0" name=""/>
        <dsp:cNvSpPr/>
      </dsp:nvSpPr>
      <dsp:spPr>
        <a:xfrm>
          <a:off x="417555" y="933052"/>
          <a:ext cx="5845770" cy="590400"/>
        </a:xfrm>
        <a:prstGeom prst="round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56" tIns="0" rIns="22095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46376" y="961873"/>
        <a:ext cx="5788128" cy="532758"/>
      </dsp:txXfrm>
    </dsp:sp>
    <dsp:sp modelId="{3EA5E0EE-60AC-4EFD-97C6-CED30AB9FC14}">
      <dsp:nvSpPr>
        <dsp:cNvPr id="0" name=""/>
        <dsp:cNvSpPr/>
      </dsp:nvSpPr>
      <dsp:spPr>
        <a:xfrm>
          <a:off x="0" y="2135452"/>
          <a:ext cx="83511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0D875-B8F5-42D0-A5B4-FBF9FC8780DB}">
      <dsp:nvSpPr>
        <dsp:cNvPr id="0" name=""/>
        <dsp:cNvSpPr/>
      </dsp:nvSpPr>
      <dsp:spPr>
        <a:xfrm>
          <a:off x="417555" y="1840252"/>
          <a:ext cx="5845770" cy="590400"/>
        </a:xfrm>
        <a:prstGeom prst="roundRect">
          <a:avLst/>
        </a:prstGeom>
        <a:solidFill>
          <a:srgbClr val="8A35F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56" tIns="0" rIns="22095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46376" y="1869073"/>
        <a:ext cx="578812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54A10-8869-4C5B-A706-54F9F46F33BB}">
      <dsp:nvSpPr>
        <dsp:cNvPr id="0" name=""/>
        <dsp:cNvSpPr/>
      </dsp:nvSpPr>
      <dsp:spPr>
        <a:xfrm>
          <a:off x="4160" y="1661382"/>
          <a:ext cx="3730625" cy="18653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793" y="1716015"/>
        <a:ext cx="3621359" cy="1756046"/>
      </dsp:txXfrm>
    </dsp:sp>
    <dsp:sp modelId="{BF928053-E2EB-4DAD-AB16-9BDEFAF329C7}">
      <dsp:nvSpPr>
        <dsp:cNvPr id="0" name=""/>
        <dsp:cNvSpPr/>
      </dsp:nvSpPr>
      <dsp:spPr>
        <a:xfrm rot="19639220">
          <a:off x="3594463" y="2084427"/>
          <a:ext cx="1772894" cy="61962"/>
        </a:xfrm>
        <a:custGeom>
          <a:avLst/>
          <a:gdLst/>
          <a:ahLst/>
          <a:cxnLst/>
          <a:rect l="0" t="0" r="0" b="0"/>
          <a:pathLst>
            <a:path>
              <a:moveTo>
                <a:pt x="0" y="30981"/>
              </a:moveTo>
              <a:lnTo>
                <a:pt x="1772894" y="3098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436588" y="2071086"/>
        <a:ext cx="88644" cy="88644"/>
      </dsp:txXfrm>
    </dsp:sp>
    <dsp:sp modelId="{5373E5EE-5FDF-4F3B-93EF-9F33F8C93EA8}">
      <dsp:nvSpPr>
        <dsp:cNvPr id="0" name=""/>
        <dsp:cNvSpPr/>
      </dsp:nvSpPr>
      <dsp:spPr>
        <a:xfrm>
          <a:off x="5227035" y="704122"/>
          <a:ext cx="3730625" cy="1865312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81668" y="758755"/>
        <a:ext cx="3621359" cy="1756046"/>
      </dsp:txXfrm>
    </dsp:sp>
    <dsp:sp modelId="{7F78DC5F-C48F-4DE9-81BB-2D19ED7DDB9C}">
      <dsp:nvSpPr>
        <dsp:cNvPr id="0" name=""/>
        <dsp:cNvSpPr/>
      </dsp:nvSpPr>
      <dsp:spPr>
        <a:xfrm rot="2311214">
          <a:off x="3527259" y="3156981"/>
          <a:ext cx="1907301" cy="61962"/>
        </a:xfrm>
        <a:custGeom>
          <a:avLst/>
          <a:gdLst/>
          <a:ahLst/>
          <a:cxnLst/>
          <a:rect l="0" t="0" r="0" b="0"/>
          <a:pathLst>
            <a:path>
              <a:moveTo>
                <a:pt x="0" y="30981"/>
              </a:moveTo>
              <a:lnTo>
                <a:pt x="1907301" y="3098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433227" y="3140280"/>
        <a:ext cx="95365" cy="95365"/>
      </dsp:txXfrm>
    </dsp:sp>
    <dsp:sp modelId="{23E3C7C9-3320-4F56-8B14-B6E53E08DF40}">
      <dsp:nvSpPr>
        <dsp:cNvPr id="0" name=""/>
        <dsp:cNvSpPr/>
      </dsp:nvSpPr>
      <dsp:spPr>
        <a:xfrm>
          <a:off x="5227035" y="2849231"/>
          <a:ext cx="3730625" cy="1865312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81668" y="2903864"/>
        <a:ext cx="3621359" cy="1756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9122F-3AF9-4467-9569-BE3FC30DD506}">
      <dsp:nvSpPr>
        <dsp:cNvPr id="0" name=""/>
        <dsp:cNvSpPr/>
      </dsp:nvSpPr>
      <dsp:spPr>
        <a:xfrm rot="10800000">
          <a:off x="1902284" y="2262"/>
          <a:ext cx="6565034" cy="994743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654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Định lý Bayes</a:t>
          </a:r>
          <a:endParaRPr lang="en-US" sz="2800" kern="1200"/>
        </a:p>
      </dsp:txBody>
      <dsp:txXfrm rot="10800000">
        <a:off x="2150970" y="2262"/>
        <a:ext cx="6316348" cy="994743"/>
      </dsp:txXfrm>
    </dsp:sp>
    <dsp:sp modelId="{BCB259C6-90B4-44B3-97C0-CD4458110EAA}">
      <dsp:nvSpPr>
        <dsp:cNvPr id="0" name=""/>
        <dsp:cNvSpPr/>
      </dsp:nvSpPr>
      <dsp:spPr>
        <a:xfrm>
          <a:off x="1404913" y="2262"/>
          <a:ext cx="994743" cy="994743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30AD9-7058-480E-8F8D-363294D830F5}">
      <dsp:nvSpPr>
        <dsp:cNvPr id="0" name=""/>
        <dsp:cNvSpPr/>
      </dsp:nvSpPr>
      <dsp:spPr>
        <a:xfrm rot="10800000">
          <a:off x="1902284" y="1261526"/>
          <a:ext cx="6565034" cy="994743"/>
        </a:xfrm>
        <a:prstGeom prst="homePlat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654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Thuật toán Naïve Bayes</a:t>
          </a:r>
          <a:endParaRPr lang="en-US" sz="2800" kern="1200"/>
        </a:p>
      </dsp:txBody>
      <dsp:txXfrm rot="10800000">
        <a:off x="2150970" y="1261526"/>
        <a:ext cx="6316348" cy="994743"/>
      </dsp:txXfrm>
    </dsp:sp>
    <dsp:sp modelId="{449F3878-C575-4FA3-98B3-FA529ED832ED}">
      <dsp:nvSpPr>
        <dsp:cNvPr id="0" name=""/>
        <dsp:cNvSpPr/>
      </dsp:nvSpPr>
      <dsp:spPr>
        <a:xfrm>
          <a:off x="1404913" y="1261526"/>
          <a:ext cx="994743" cy="994743"/>
        </a:xfrm>
        <a:prstGeom prst="ellipse">
          <a:avLst/>
        </a:prstGeom>
        <a:solidFill>
          <a:schemeClr val="accent2">
            <a:tint val="50000"/>
            <a:hueOff val="9302"/>
            <a:satOff val="226"/>
            <a:lumOff val="-8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FDC97-2BB2-4C53-9105-3BFD7A74F339}">
      <dsp:nvSpPr>
        <dsp:cNvPr id="0" name=""/>
        <dsp:cNvSpPr/>
      </dsp:nvSpPr>
      <dsp:spPr>
        <a:xfrm rot="10800000">
          <a:off x="1902284" y="2520791"/>
          <a:ext cx="6565034" cy="994743"/>
        </a:xfrm>
        <a:prstGeom prst="homePlate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654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Hoạt động của thuật toán Naïve Bayes</a:t>
          </a:r>
          <a:endParaRPr lang="en-US" sz="2800" kern="1200"/>
        </a:p>
      </dsp:txBody>
      <dsp:txXfrm rot="10800000">
        <a:off x="2150970" y="2520791"/>
        <a:ext cx="6316348" cy="994743"/>
      </dsp:txXfrm>
    </dsp:sp>
    <dsp:sp modelId="{102F10C3-2F8E-4B58-B090-4625974C4AB6}">
      <dsp:nvSpPr>
        <dsp:cNvPr id="0" name=""/>
        <dsp:cNvSpPr/>
      </dsp:nvSpPr>
      <dsp:spPr>
        <a:xfrm>
          <a:off x="1404913" y="2520791"/>
          <a:ext cx="994743" cy="994743"/>
        </a:xfrm>
        <a:prstGeom prst="ellipse">
          <a:avLst/>
        </a:prstGeom>
        <a:solidFill>
          <a:schemeClr val="accent2">
            <a:tint val="50000"/>
            <a:hueOff val="18603"/>
            <a:satOff val="451"/>
            <a:lumOff val="-17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56499-D1AC-428D-AF6E-716BBEC4E999}">
      <dsp:nvSpPr>
        <dsp:cNvPr id="0" name=""/>
        <dsp:cNvSpPr/>
      </dsp:nvSpPr>
      <dsp:spPr>
        <a:xfrm rot="10800000">
          <a:off x="1884917" y="0"/>
          <a:ext cx="6583370" cy="906801"/>
        </a:xfrm>
        <a:prstGeom prst="homePlat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874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Các mô hình của Naïve Bayes</a:t>
          </a:r>
          <a:endParaRPr lang="en-US" sz="2800" kern="1200"/>
        </a:p>
      </dsp:txBody>
      <dsp:txXfrm rot="10800000">
        <a:off x="2111617" y="0"/>
        <a:ext cx="6356670" cy="906801"/>
      </dsp:txXfrm>
    </dsp:sp>
    <dsp:sp modelId="{1D10E29C-AE0F-45C0-AAC8-FDB7C427C29B}">
      <dsp:nvSpPr>
        <dsp:cNvPr id="0" name=""/>
        <dsp:cNvSpPr/>
      </dsp:nvSpPr>
      <dsp:spPr>
        <a:xfrm>
          <a:off x="1431517" y="0"/>
          <a:ext cx="906801" cy="90680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8D296-A9B6-4E84-AFE6-1F195AEC55A1}">
      <dsp:nvSpPr>
        <dsp:cNvPr id="0" name=""/>
        <dsp:cNvSpPr/>
      </dsp:nvSpPr>
      <dsp:spPr>
        <a:xfrm>
          <a:off x="-5514830" y="-844458"/>
          <a:ext cx="6567161" cy="6567161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9382C-2B0D-42B3-BD93-642C26C9E1CD}">
      <dsp:nvSpPr>
        <dsp:cNvPr id="0" name=""/>
        <dsp:cNvSpPr/>
      </dsp:nvSpPr>
      <dsp:spPr>
        <a:xfrm>
          <a:off x="677100" y="487824"/>
          <a:ext cx="9024047" cy="975649"/>
        </a:xfrm>
        <a:prstGeom prst="rect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421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Gaussian Naive Bayes</a:t>
          </a:r>
          <a:endParaRPr lang="en-US" sz="4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7100" y="487824"/>
        <a:ext cx="9024047" cy="975649"/>
      </dsp:txXfrm>
    </dsp:sp>
    <dsp:sp modelId="{ABD7F700-F048-4FC2-B70F-6AE36FF32184}">
      <dsp:nvSpPr>
        <dsp:cNvPr id="0" name=""/>
        <dsp:cNvSpPr/>
      </dsp:nvSpPr>
      <dsp:spPr>
        <a:xfrm>
          <a:off x="67319" y="365868"/>
          <a:ext cx="1219561" cy="1219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F6F5A-3AC2-4618-9A60-E0C6415E3435}">
      <dsp:nvSpPr>
        <dsp:cNvPr id="0" name=""/>
        <dsp:cNvSpPr/>
      </dsp:nvSpPr>
      <dsp:spPr>
        <a:xfrm>
          <a:off x="1031748" y="1951298"/>
          <a:ext cx="8669399" cy="97564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421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Multinomial Naive Bayes</a:t>
          </a:r>
          <a:endParaRPr lang="en-US" sz="4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1748" y="1951298"/>
        <a:ext cx="8669399" cy="975649"/>
      </dsp:txXfrm>
    </dsp:sp>
    <dsp:sp modelId="{C214075D-4F3D-4A42-9EDF-9231BF71FC30}">
      <dsp:nvSpPr>
        <dsp:cNvPr id="0" name=""/>
        <dsp:cNvSpPr/>
      </dsp:nvSpPr>
      <dsp:spPr>
        <a:xfrm>
          <a:off x="421968" y="1829341"/>
          <a:ext cx="1219561" cy="1219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BD666-BFD8-4870-964B-18AC14548DB2}">
      <dsp:nvSpPr>
        <dsp:cNvPr id="0" name=""/>
        <dsp:cNvSpPr/>
      </dsp:nvSpPr>
      <dsp:spPr>
        <a:xfrm>
          <a:off x="677100" y="3414771"/>
          <a:ext cx="9024047" cy="975649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421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Bernoulli Naive</a:t>
          </a:r>
          <a:endParaRPr lang="en-US" sz="4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7100" y="3414771"/>
        <a:ext cx="9024047" cy="975649"/>
      </dsp:txXfrm>
    </dsp:sp>
    <dsp:sp modelId="{5369B28A-C135-4851-A80C-4751D74D1D4E}">
      <dsp:nvSpPr>
        <dsp:cNvPr id="0" name=""/>
        <dsp:cNvSpPr/>
      </dsp:nvSpPr>
      <dsp:spPr>
        <a:xfrm>
          <a:off x="67319" y="3292815"/>
          <a:ext cx="1219561" cy="1219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EF9A4-1766-4DAC-A3A8-2C6A0207BA1D}">
      <dsp:nvSpPr>
        <dsp:cNvPr id="0" name=""/>
        <dsp:cNvSpPr/>
      </dsp:nvSpPr>
      <dsp:spPr>
        <a:xfrm>
          <a:off x="500752" y="0"/>
          <a:ext cx="10526465" cy="541866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B7DD0-5393-4C23-BD6B-1077862B4F90}">
      <dsp:nvSpPr>
        <dsp:cNvPr id="0" name=""/>
        <dsp:cNvSpPr/>
      </dsp:nvSpPr>
      <dsp:spPr>
        <a:xfrm>
          <a:off x="857393" y="289324"/>
          <a:ext cx="4671909" cy="21627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2970" y="394901"/>
        <a:ext cx="4460755" cy="1951609"/>
      </dsp:txXfrm>
    </dsp:sp>
    <dsp:sp modelId="{7B52CAD4-5D0B-4591-B85D-984E990C27CF}">
      <dsp:nvSpPr>
        <dsp:cNvPr id="0" name=""/>
        <dsp:cNvSpPr/>
      </dsp:nvSpPr>
      <dsp:spPr>
        <a:xfrm>
          <a:off x="6043317" y="284349"/>
          <a:ext cx="4882934" cy="2167466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49124" y="390156"/>
        <a:ext cx="4671320" cy="1955852"/>
      </dsp:txXfrm>
    </dsp:sp>
    <dsp:sp modelId="{64373C4F-4A8F-42F3-AFF0-F3690DC4280F}">
      <dsp:nvSpPr>
        <dsp:cNvPr id="0" name=""/>
        <dsp:cNvSpPr/>
      </dsp:nvSpPr>
      <dsp:spPr>
        <a:xfrm>
          <a:off x="891856" y="2926383"/>
          <a:ext cx="4602984" cy="2167466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7663" y="3032190"/>
        <a:ext cx="4391370" cy="1955852"/>
      </dsp:txXfrm>
    </dsp:sp>
    <dsp:sp modelId="{8066257B-B755-4A59-83A3-9F2FCF8B1D16}">
      <dsp:nvSpPr>
        <dsp:cNvPr id="0" name=""/>
        <dsp:cNvSpPr/>
      </dsp:nvSpPr>
      <dsp:spPr>
        <a:xfrm>
          <a:off x="6067149" y="2915893"/>
          <a:ext cx="4894400" cy="2167466"/>
        </a:xfrm>
        <a:prstGeom prst="roundRect">
          <a:avLst/>
        </a:prstGeom>
        <a:solidFill>
          <a:srgbClr val="8A35F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72956" y="3021700"/>
        <a:ext cx="4682786" cy="1955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F308B-F8F7-4020-AE8E-08C6AC7F0FAE}">
      <dsp:nvSpPr>
        <dsp:cNvPr id="0" name=""/>
        <dsp:cNvSpPr/>
      </dsp:nvSpPr>
      <dsp:spPr>
        <a:xfrm>
          <a:off x="1972325" y="0"/>
          <a:ext cx="6784599" cy="5308016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59870-BF2B-497C-8B73-C9F46797AFCC}">
      <dsp:nvSpPr>
        <dsp:cNvPr id="0" name=""/>
        <dsp:cNvSpPr/>
      </dsp:nvSpPr>
      <dsp:spPr>
        <a:xfrm>
          <a:off x="952336" y="315072"/>
          <a:ext cx="4259802" cy="2070126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3391" y="416127"/>
        <a:ext cx="4057692" cy="1868016"/>
      </dsp:txXfrm>
    </dsp:sp>
    <dsp:sp modelId="{8B69B9A6-D558-4108-A65C-143229886BBC}">
      <dsp:nvSpPr>
        <dsp:cNvPr id="0" name=""/>
        <dsp:cNvSpPr/>
      </dsp:nvSpPr>
      <dsp:spPr>
        <a:xfrm>
          <a:off x="5575980" y="327058"/>
          <a:ext cx="4130067" cy="2070126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77035" y="428113"/>
        <a:ext cx="3927957" cy="1868016"/>
      </dsp:txXfrm>
    </dsp:sp>
    <dsp:sp modelId="{945F2307-1200-48F6-8666-32F3A8D76F76}">
      <dsp:nvSpPr>
        <dsp:cNvPr id="0" name=""/>
        <dsp:cNvSpPr/>
      </dsp:nvSpPr>
      <dsp:spPr>
        <a:xfrm>
          <a:off x="1019253" y="3062612"/>
          <a:ext cx="4224423" cy="2070126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20308" y="3163667"/>
        <a:ext cx="4022313" cy="1868016"/>
      </dsp:txXfrm>
    </dsp:sp>
    <dsp:sp modelId="{0F0CF035-89A4-456B-AC7B-C89843FD19D4}">
      <dsp:nvSpPr>
        <dsp:cNvPr id="0" name=""/>
        <dsp:cNvSpPr/>
      </dsp:nvSpPr>
      <dsp:spPr>
        <a:xfrm>
          <a:off x="5587128" y="3083645"/>
          <a:ext cx="4107772" cy="207012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88183" y="3184700"/>
        <a:ext cx="3905662" cy="1868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028440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265809" y="0"/>
            <a:ext cx="4028440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66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300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526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490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900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180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261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7258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474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29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8585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067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031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26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26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59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829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491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72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g bìa">
  <p:cSld name="Trang bì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413994" y="2078017"/>
            <a:ext cx="7643742" cy="218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413995" y="4535991"/>
            <a:ext cx="5107576" cy="127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9E3E6"/>
              </a:buClr>
              <a:buSzPts val="1600"/>
              <a:buNone/>
              <a:defRPr sz="1600">
                <a:solidFill>
                  <a:srgbClr val="F9E3E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body" idx="2"/>
          </p:nvPr>
        </p:nvSpPr>
        <p:spPr>
          <a:xfrm>
            <a:off x="1414463" y="1569800"/>
            <a:ext cx="764381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671" y="131997"/>
            <a:ext cx="4535605" cy="93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671" y="131997"/>
            <a:ext cx="4535605" cy="93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g nội dung">
  <p:cSld name="Trang nội dung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3"/>
          <p:cNvPicPr preferRelativeResize="0"/>
          <p:nvPr/>
        </p:nvPicPr>
        <p:blipFill rotWithShape="1">
          <a:blip r:embed="rId2">
            <a:alphaModFix/>
          </a:blip>
          <a:srcRect t="27895" b="62641"/>
          <a:stretch/>
        </p:blipFill>
        <p:spPr>
          <a:xfrm>
            <a:off x="-2303" y="0"/>
            <a:ext cx="12192000" cy="64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3"/>
          <p:cNvSpPr txBox="1">
            <a:spLocks noGrp="1"/>
          </p:cNvSpPr>
          <p:nvPr>
            <p:ph type="body" idx="1"/>
          </p:nvPr>
        </p:nvSpPr>
        <p:spPr>
          <a:xfrm>
            <a:off x="338736" y="974438"/>
            <a:ext cx="11514528" cy="49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/>
          <p:nvPr/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endParaRPr sz="28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333231" y="31748"/>
            <a:ext cx="10515600" cy="6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rang nội dung">
  <p:cSld name="2_Trang nội dung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5"/>
          <p:cNvPicPr preferRelativeResize="0"/>
          <p:nvPr/>
        </p:nvPicPr>
        <p:blipFill rotWithShape="1">
          <a:blip r:embed="rId2">
            <a:alphaModFix/>
          </a:blip>
          <a:srcRect t="27895" b="62641"/>
          <a:stretch/>
        </p:blipFill>
        <p:spPr>
          <a:xfrm>
            <a:off x="-2303" y="0"/>
            <a:ext cx="12192000" cy="649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5"/>
          <p:cNvSpPr>
            <a:spLocks noGrp="1"/>
          </p:cNvSpPr>
          <p:nvPr>
            <p:ph type="chart" idx="2"/>
          </p:nvPr>
        </p:nvSpPr>
        <p:spPr>
          <a:xfrm>
            <a:off x="330201" y="997332"/>
            <a:ext cx="5945032" cy="4767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25"/>
          <p:cNvSpPr>
            <a:spLocks noGrp="1"/>
          </p:cNvSpPr>
          <p:nvPr>
            <p:ph type="pic" idx="3"/>
          </p:nvPr>
        </p:nvSpPr>
        <p:spPr>
          <a:xfrm>
            <a:off x="6238875" y="1005027"/>
            <a:ext cx="5614389" cy="4767976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8615" y="406556"/>
            <a:ext cx="4535605" cy="93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rang trắng">
  <p:cSld name="1_Trang trắng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/>
          <p:nvPr/>
        </p:nvSpPr>
        <p:spPr>
          <a:xfrm>
            <a:off x="10483524" y="6311900"/>
            <a:ext cx="14683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2941"/>
                </a:solidFill>
                <a:latin typeface="Arial"/>
                <a:ea typeface="Arial"/>
                <a:cs typeface="Arial"/>
                <a:sym typeface="Arial"/>
              </a:rPr>
              <a:t>Trang </a:t>
            </a:r>
            <a:fld id="{00000000-1234-1234-1234-123412341234}" type="slidenum">
              <a:rPr lang="en-US" sz="1400" b="0" i="0" u="none" strike="noStrike" cap="none">
                <a:solidFill>
                  <a:srgbClr val="CF294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CF29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0"/>
          <p:cNvSpPr txBox="1"/>
          <p:nvPr/>
        </p:nvSpPr>
        <p:spPr>
          <a:xfrm>
            <a:off x="10483524" y="6311900"/>
            <a:ext cx="14683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F2941"/>
                </a:solidFill>
                <a:latin typeface="Arial"/>
                <a:ea typeface="Arial"/>
                <a:cs typeface="Arial"/>
                <a:sym typeface="Arial"/>
              </a:rPr>
              <a:t>Trang </a:t>
            </a:r>
            <a:fld id="{00000000-1234-1234-1234-123412341234}" type="slidenum">
              <a:rPr lang="en-US" sz="1400">
                <a:solidFill>
                  <a:srgbClr val="CF294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CF29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general/2017/02/06/featureengineering/#bag-of-wor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3457904" y="2285769"/>
            <a:ext cx="4834004" cy="155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01: </a:t>
            </a:r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1115431" y="3237185"/>
            <a:ext cx="10192368" cy="127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9E3E6"/>
              </a:buClr>
              <a:buSzPts val="2400"/>
              <a:buNone/>
            </a:pP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</a:t>
            </a:r>
            <a:r>
              <a:rPr lang="en-US" sz="4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  <a:endParaRPr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3684" y="4742151"/>
            <a:ext cx="11035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Thắm</a:t>
            </a:r>
            <a:r>
              <a:rPr lang="en-US" sz="3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B20DCCN657 – Decision Tree</a:t>
            </a:r>
          </a:p>
          <a:p>
            <a:r>
              <a:rPr lang="en-US" sz="3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300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3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r>
              <a:rPr lang="en-US" sz="3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-B20DCCN754 – Naïve Bayes</a:t>
            </a:r>
          </a:p>
        </p:txBody>
      </p:sp>
    </p:spTree>
  </p:cSld>
  <p:clrMapOvr>
    <a:masterClrMapping/>
  </p:clrMapOvr>
  <p:transition spd="slow" advTm="335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290513"/>
            <a:r>
              <a:rPr lang="en-US" smtClean="0"/>
              <a:t>2.2 Thuật toán Naïve Bayes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47855" y="1215700"/>
            <a:ext cx="733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 (4) vào (3) ta được: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72282" y="1979270"/>
                <a:ext cx="4437497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arg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lim>
                    </m:limLow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r>
                  <a:rPr lang="en-US" sz="240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282" y="1979270"/>
                <a:ext cx="4437497" cy="575542"/>
              </a:xfrm>
              <a:prstGeom prst="rect">
                <a:avLst/>
              </a:prstGeom>
              <a:blipFill>
                <a:blip r:embed="rId3"/>
                <a:stretch>
                  <a:fillRect l="-275" t="-103191" b="-140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947855" y="2856717"/>
            <a:ext cx="11062008" cy="168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+mj-lt"/>
              </a:rPr>
              <a:t>Khi </a:t>
            </a:r>
            <a:r>
              <a:rPr lang="vi-VN" sz="2400" smtClean="0">
                <a:latin typeface="+mj-lt"/>
              </a:rPr>
              <a:t>d</a:t>
            </a:r>
            <a:r>
              <a:rPr lang="vi-VN" sz="2400">
                <a:latin typeface="+mj-lt"/>
              </a:rPr>
              <a:t> lớn và các xác suất nhỏ, biểu thức ở vế phải của 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2400">
                <a:latin typeface="+mj-lt"/>
              </a:rPr>
              <a:t> sẽ là một số rất nhỏ, khi tính toán có thể gặp sai số. Để giải quyết việc này, </a:t>
            </a:r>
            <a:r>
              <a:rPr lang="vi-VN" sz="2400" smtClean="0">
                <a:latin typeface="+mj-lt"/>
              </a:rPr>
              <a:t>(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2400" smtClean="0">
                <a:latin typeface="+mj-lt"/>
              </a:rPr>
              <a:t>)</a:t>
            </a:r>
            <a:r>
              <a:rPr lang="vi-VN" sz="2400">
                <a:latin typeface="+mj-lt"/>
              </a:rPr>
              <a:t> thường được viết lại dưới dạng tương đương bằng cách lấy loglog của vế phải:</a:t>
            </a:r>
            <a:endParaRPr lang="en-US" sz="240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03617" y="1961650"/>
            <a:ext cx="292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10468" y="4846200"/>
                <a:ext cx="9099395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arg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lim>
                    </m:limLow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68" y="4846200"/>
                <a:ext cx="9099395" cy="575542"/>
              </a:xfrm>
              <a:prstGeom prst="rect">
                <a:avLst/>
              </a:prstGeom>
              <a:blipFill>
                <a:blip r:embed="rId4"/>
                <a:stretch>
                  <a:fillRect l="-134" t="-103191" b="-140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98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290513"/>
            <a:r>
              <a:rPr lang="en-US" smtClean="0"/>
              <a:t>2.3 Hoạt động của thuật toán Naïve Bayes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7133" y="1587492"/>
            <a:ext cx="1089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chúng ta có một tập dữ liệu về 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điều kiện thời tiết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và biến mục tiêu tương ứng " 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". 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6632" y="2799419"/>
            <a:ext cx="10571356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>
                <a:solidFill>
                  <a:srgbClr val="333333"/>
                </a:solidFill>
                <a:latin typeface="+mj-lt"/>
              </a:rPr>
              <a:t>Vấn đề</a:t>
            </a:r>
            <a:r>
              <a:rPr lang="vi-VN" sz="2400">
                <a:solidFill>
                  <a:srgbClr val="333333"/>
                </a:solidFill>
                <a:latin typeface="+mj-lt"/>
              </a:rPr>
              <a:t> : Nếu trời nắng thì Người chơi có nên chơi hay không?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>
                <a:solidFill>
                  <a:srgbClr val="333333"/>
                </a:solidFill>
                <a:latin typeface="+mj-lt"/>
              </a:rPr>
              <a:t>Giải pháp</a:t>
            </a:r>
            <a:r>
              <a:rPr lang="vi-VN" sz="2400">
                <a:solidFill>
                  <a:srgbClr val="333333"/>
                </a:solidFill>
                <a:latin typeface="+mj-lt"/>
              </a:rPr>
              <a:t> : Để giải quyết vấn đề này, trước tiên hãy xem xét tập dữ liệu bên </a:t>
            </a:r>
            <a:r>
              <a:rPr lang="vi-VN" sz="2400" smtClean="0">
                <a:solidFill>
                  <a:srgbClr val="333333"/>
                </a:solidFill>
                <a:latin typeface="+mj-lt"/>
              </a:rPr>
              <a:t>dưới:</a:t>
            </a:r>
            <a:endParaRPr lang="vi-VN" sz="240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8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290513"/>
            <a:r>
              <a:rPr lang="en-US" smtClean="0"/>
              <a:t>2.3 Hoạt động của thuật toán Naïve Bayes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29987"/>
              </p:ext>
            </p:extLst>
          </p:nvPr>
        </p:nvGraphicFramePr>
        <p:xfrm>
          <a:off x="221719" y="1170880"/>
          <a:ext cx="5142017" cy="5438827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38006">
                  <a:extLst>
                    <a:ext uri="{9D8B030D-6E8A-4147-A177-3AD203B41FA5}">
                      <a16:colId xmlns:a16="http://schemas.microsoft.com/office/drawing/2014/main" val="1342113085"/>
                    </a:ext>
                  </a:extLst>
                </a:gridCol>
                <a:gridCol w="2300698">
                  <a:extLst>
                    <a:ext uri="{9D8B030D-6E8A-4147-A177-3AD203B41FA5}">
                      <a16:colId xmlns:a16="http://schemas.microsoft.com/office/drawing/2014/main" val="59748258"/>
                    </a:ext>
                  </a:extLst>
                </a:gridCol>
                <a:gridCol w="1903313">
                  <a:extLst>
                    <a:ext uri="{9D8B030D-6E8A-4147-A177-3AD203B41FA5}">
                      <a16:colId xmlns:a16="http://schemas.microsoft.com/office/drawing/2014/main" val="3096239109"/>
                    </a:ext>
                  </a:extLst>
                </a:gridCol>
              </a:tblGrid>
              <a:tr h="56493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Quan điểm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Chơi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5373413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0</a:t>
                      </a:r>
                      <a:endParaRPr lang="en-US" dirty="0"/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mưa</a:t>
                      </a:r>
                      <a:endParaRPr lang="en-US" dirty="0"/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Đúng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1321"/>
                  </a:ext>
                </a:extLst>
              </a:tr>
              <a:tr h="345343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nắng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Đúng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362418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</a:t>
                      </a:r>
                      <a:r>
                        <a:rPr lang="en-US" baseline="0" smtClean="0"/>
                        <a:t> ám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Đúng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25470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</a:t>
                      </a:r>
                      <a:r>
                        <a:rPr lang="en-US" baseline="0" smtClean="0"/>
                        <a:t> ám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Đúng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65738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nắng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KHÔNG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3792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mưa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Đúng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6036"/>
                  </a:ext>
                </a:extLst>
              </a:tr>
              <a:tr h="372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nắng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Đúng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39143"/>
                  </a:ext>
                </a:extLst>
              </a:tr>
              <a:tr h="315155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</a:t>
                      </a:r>
                      <a:r>
                        <a:rPr lang="en-US" baseline="0" smtClean="0"/>
                        <a:t> ám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Đúng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86789"/>
                  </a:ext>
                </a:extLst>
              </a:tr>
              <a:tr h="340422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mưa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KHÔNG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4893"/>
                  </a:ext>
                </a:extLst>
              </a:tr>
              <a:tr h="340422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nắng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KHÔNG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55050"/>
                  </a:ext>
                </a:extLst>
              </a:tr>
              <a:tr h="349838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nắng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Đúng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0365"/>
                  </a:ext>
                </a:extLst>
              </a:tr>
              <a:tr h="41336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mưa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KHÔNG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50990"/>
                  </a:ext>
                </a:extLst>
              </a:tr>
              <a:tr h="353963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U</a:t>
                      </a:r>
                      <a:r>
                        <a:rPr lang="en-US" baseline="0" smtClean="0"/>
                        <a:t> ám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Đúng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75861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U</a:t>
                      </a:r>
                      <a:r>
                        <a:rPr lang="en-US" baseline="0" smtClean="0"/>
                        <a:t> ám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Đúng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4287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934883"/>
              </p:ext>
            </p:extLst>
          </p:nvPr>
        </p:nvGraphicFramePr>
        <p:xfrm>
          <a:off x="6646127" y="1148184"/>
          <a:ext cx="4738339" cy="209682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82574">
                  <a:extLst>
                    <a:ext uri="{9D8B030D-6E8A-4147-A177-3AD203B41FA5}">
                      <a16:colId xmlns:a16="http://schemas.microsoft.com/office/drawing/2014/main" val="1898556136"/>
                    </a:ext>
                  </a:extLst>
                </a:gridCol>
                <a:gridCol w="1427928">
                  <a:extLst>
                    <a:ext uri="{9D8B030D-6E8A-4147-A177-3AD203B41FA5}">
                      <a16:colId xmlns:a16="http://schemas.microsoft.com/office/drawing/2014/main" val="2783555791"/>
                    </a:ext>
                  </a:extLst>
                </a:gridCol>
                <a:gridCol w="1627837">
                  <a:extLst>
                    <a:ext uri="{9D8B030D-6E8A-4147-A177-3AD203B41FA5}">
                      <a16:colId xmlns:a16="http://schemas.microsoft.com/office/drawing/2014/main" val="837880176"/>
                    </a:ext>
                  </a:extLst>
                </a:gridCol>
              </a:tblGrid>
              <a:tr h="398125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Thời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tiết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Đúng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KHÔNG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33151286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</a:t>
                      </a:r>
                      <a:r>
                        <a:rPr lang="en-US" baseline="0" smtClean="0"/>
                        <a:t> ám</a:t>
                      </a:r>
                      <a:endParaRPr lang="en-US" dirty="0"/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 dirty="0"/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5999"/>
                  </a:ext>
                </a:extLst>
              </a:tr>
              <a:tr h="4370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mưa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7103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nắng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79046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Tổng</a:t>
                      </a:r>
                      <a:r>
                        <a:rPr lang="en-US" baseline="0" smtClean="0"/>
                        <a:t> cộng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0674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18324"/>
              </p:ext>
            </p:extLst>
          </p:nvPr>
        </p:nvGraphicFramePr>
        <p:xfrm>
          <a:off x="6646127" y="4114801"/>
          <a:ext cx="4738339" cy="203490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252339">
                  <a:extLst>
                    <a:ext uri="{9D8B030D-6E8A-4147-A177-3AD203B41FA5}">
                      <a16:colId xmlns:a16="http://schemas.microsoft.com/office/drawing/2014/main" val="832192619"/>
                    </a:ext>
                  </a:extLst>
                </a:gridCol>
                <a:gridCol w="1201336">
                  <a:extLst>
                    <a:ext uri="{9D8B030D-6E8A-4147-A177-3AD203B41FA5}">
                      <a16:colId xmlns:a16="http://schemas.microsoft.com/office/drawing/2014/main" val="732278298"/>
                    </a:ext>
                  </a:extLst>
                </a:gridCol>
                <a:gridCol w="1073066">
                  <a:extLst>
                    <a:ext uri="{9D8B030D-6E8A-4147-A177-3AD203B41FA5}">
                      <a16:colId xmlns:a16="http://schemas.microsoft.com/office/drawing/2014/main" val="3136813937"/>
                    </a:ext>
                  </a:extLst>
                </a:gridCol>
                <a:gridCol w="1211598">
                  <a:extLst>
                    <a:ext uri="{9D8B030D-6E8A-4147-A177-3AD203B41FA5}">
                      <a16:colId xmlns:a16="http://schemas.microsoft.com/office/drawing/2014/main" val="4103234778"/>
                    </a:ext>
                  </a:extLst>
                </a:gridCol>
              </a:tblGrid>
              <a:tr h="501804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Thời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tiết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Đúng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KHÔNG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3463125"/>
                  </a:ext>
                </a:extLst>
              </a:tr>
              <a:tr h="37955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</a:t>
                      </a:r>
                      <a:r>
                        <a:rPr lang="en-US" baseline="0" smtClean="0"/>
                        <a:t> ám</a:t>
                      </a:r>
                      <a:endParaRPr lang="en-US" dirty="0"/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 dirty="0"/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5/14=0.35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562496"/>
                  </a:ext>
                </a:extLst>
              </a:tr>
              <a:tr h="39443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mưa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4/14=0.3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17774"/>
                  </a:ext>
                </a:extLst>
              </a:tr>
              <a:tr h="37955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nắng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5/14=0.35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85453"/>
                  </a:ext>
                </a:extLst>
              </a:tr>
              <a:tr h="37955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Tất</a:t>
                      </a:r>
                      <a:r>
                        <a:rPr lang="en-US" baseline="0" smtClean="0"/>
                        <a:t> cả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10/14=0.71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4/14=0.29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47462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60948" y="663498"/>
            <a:ext cx="494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dữ liệu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2244" y="693376"/>
            <a:ext cx="496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tần suất cho dữ liệu thời tiết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5130" y="3638639"/>
            <a:ext cx="4449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khả năng điều kiện thời tiết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05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290513"/>
            <a:r>
              <a:rPr lang="en-US" smtClean="0"/>
              <a:t>2.3 Hoạt động của thuật toán Naïve Bayes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95453" y="717555"/>
                <a:ext cx="6096000" cy="19787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en-US" sz="2000" b="1" smtClean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dụng định lý Bayes:</a:t>
                </a:r>
                <a:endParaRPr lang="en-US" sz="2000" smtClean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b="1" smtClean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P(Có|Nắng)=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ắ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ng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ó)∗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ó)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ắ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ng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smtClean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1638" indent="290513" algn="just"/>
                <a:r>
                  <a:rPr lang="en-US" sz="2000" smtClean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P(Nắng|Có)= 3/10= 0,3</a:t>
                </a:r>
              </a:p>
              <a:p>
                <a:pPr marL="401638" indent="290513" algn="just"/>
                <a:r>
                  <a:rPr lang="en-US" sz="2000" smtClean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P(Nắng)= 0,35</a:t>
                </a:r>
              </a:p>
              <a:p>
                <a:pPr marL="401638" indent="290513" algn="just"/>
                <a:r>
                  <a:rPr lang="en-US" sz="2000" smtClean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P(Có)=0,71</a:t>
                </a:r>
                <a:endParaRPr lang="en-US" sz="200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53" y="717555"/>
                <a:ext cx="6096000" cy="1978747"/>
              </a:xfrm>
              <a:prstGeom prst="rect">
                <a:avLst/>
              </a:prstGeom>
              <a:blipFill>
                <a:blip r:embed="rId3"/>
                <a:stretch>
                  <a:fillRect l="-1000" t="-1852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95453" y="2590504"/>
                <a:ext cx="6096000" cy="13631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 P(Có|Nắng) = 0,3*0,71/0,35= </a:t>
                </a:r>
                <a:r>
                  <a:rPr lang="en-US" sz="2000" b="1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0,60</a:t>
                </a:r>
                <a:endParaRPr lang="en-US" sz="200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b="1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P(Không|Nắng</a:t>
                </a:r>
                <a:r>
                  <a:rPr lang="en-US" sz="2000" b="1" smtClean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ắ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ng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Kh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ô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ng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)∗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Kh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ô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ng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ắ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ng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692150" algn="just"/>
                <a:r>
                  <a:rPr lang="en-US" sz="200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P(Nắng|KHÔNG)= 2/4=0,5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53" y="2590504"/>
                <a:ext cx="6096000" cy="1363194"/>
              </a:xfrm>
              <a:prstGeom prst="rect">
                <a:avLst/>
              </a:prstGeom>
              <a:blipFill>
                <a:blip r:embed="rId4"/>
                <a:stretch>
                  <a:fillRect l="-1000" t="-267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95453" y="394766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92150" algn="just"/>
            <a:r>
              <a:rPr lang="vi-VN" sz="2000">
                <a:solidFill>
                  <a:srgbClr val="333333"/>
                </a:solidFill>
                <a:latin typeface="+mj-lt"/>
              </a:rPr>
              <a:t>P(Không)= 0,29</a:t>
            </a:r>
          </a:p>
          <a:p>
            <a:pPr indent="692150" algn="just"/>
            <a:r>
              <a:rPr lang="vi-VN" sz="2000">
                <a:solidFill>
                  <a:srgbClr val="333333"/>
                </a:solidFill>
                <a:latin typeface="+mj-lt"/>
              </a:rPr>
              <a:t>P(Nắng)= 0,35</a:t>
            </a:r>
          </a:p>
          <a:p>
            <a:pPr algn="just"/>
            <a:r>
              <a:rPr lang="vi-VN" sz="2000">
                <a:solidFill>
                  <a:srgbClr val="333333"/>
                </a:solidFill>
                <a:latin typeface="+mj-lt"/>
              </a:rPr>
              <a:t>Vậy P(Không|Nắng)= 0,5*0,29/0,35 = </a:t>
            </a:r>
            <a:r>
              <a:rPr lang="vi-VN" sz="2000" b="1">
                <a:solidFill>
                  <a:srgbClr val="333333"/>
                </a:solidFill>
                <a:latin typeface="+mj-lt"/>
              </a:rPr>
              <a:t>0,41</a:t>
            </a:r>
            <a:endParaRPr lang="vi-VN" sz="2000">
              <a:solidFill>
                <a:srgbClr val="333333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>
                <a:solidFill>
                  <a:srgbClr val="333333"/>
                </a:solidFill>
                <a:latin typeface="+mj-lt"/>
              </a:rPr>
              <a:t>Vì vậy, như chúng ta có thể thấy từ phép tính trên rằng </a:t>
            </a:r>
            <a:r>
              <a:rPr lang="vi-VN" sz="2000" b="1" smtClean="0">
                <a:solidFill>
                  <a:srgbClr val="333333"/>
                </a:solidFill>
                <a:latin typeface="+mj-lt"/>
              </a:rPr>
              <a:t>P(</a:t>
            </a:r>
            <a:r>
              <a:rPr lang="en-US" sz="2000" b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b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b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Nắng</a:t>
            </a:r>
            <a:r>
              <a:rPr lang="vi-VN" sz="2000" b="1" smtClean="0">
                <a:solidFill>
                  <a:srgbClr val="333333"/>
                </a:solidFill>
                <a:latin typeface="+mj-lt"/>
              </a:rPr>
              <a:t>)&gt;P(</a:t>
            </a:r>
            <a:r>
              <a:rPr lang="en-US" sz="2000" b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vi-VN" sz="2000" b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b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nắng</a:t>
            </a:r>
            <a:r>
              <a:rPr lang="vi-VN" sz="2000" b="1" smtClean="0">
                <a:solidFill>
                  <a:srgbClr val="333333"/>
                </a:solidFill>
                <a:latin typeface="+mj-lt"/>
              </a:rPr>
              <a:t>)</a:t>
            </a:r>
            <a:endParaRPr lang="vi-VN" sz="2000">
              <a:solidFill>
                <a:srgbClr val="333333"/>
              </a:solidFill>
              <a:latin typeface="+mj-lt"/>
            </a:endParaRPr>
          </a:p>
          <a:p>
            <a:pPr algn="just"/>
            <a:r>
              <a:rPr lang="vi-VN" sz="2000" b="1">
                <a:solidFill>
                  <a:srgbClr val="333333"/>
                </a:solidFill>
                <a:latin typeface="+mj-lt"/>
              </a:rPr>
              <a:t>Do đó, vào một ngày nắng, Người chơi có thể chơi trò chơi.</a:t>
            </a:r>
            <a:endParaRPr lang="vi-VN" sz="2000">
              <a:solidFill>
                <a:srgbClr val="333333"/>
              </a:solidFill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72218"/>
              </p:ext>
            </p:extLst>
          </p:nvPr>
        </p:nvGraphicFramePr>
        <p:xfrm>
          <a:off x="7015974" y="1229778"/>
          <a:ext cx="4738339" cy="209682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82574">
                  <a:extLst>
                    <a:ext uri="{9D8B030D-6E8A-4147-A177-3AD203B41FA5}">
                      <a16:colId xmlns:a16="http://schemas.microsoft.com/office/drawing/2014/main" val="1898556136"/>
                    </a:ext>
                  </a:extLst>
                </a:gridCol>
                <a:gridCol w="1427928">
                  <a:extLst>
                    <a:ext uri="{9D8B030D-6E8A-4147-A177-3AD203B41FA5}">
                      <a16:colId xmlns:a16="http://schemas.microsoft.com/office/drawing/2014/main" val="2783555791"/>
                    </a:ext>
                  </a:extLst>
                </a:gridCol>
                <a:gridCol w="1627837">
                  <a:extLst>
                    <a:ext uri="{9D8B030D-6E8A-4147-A177-3AD203B41FA5}">
                      <a16:colId xmlns:a16="http://schemas.microsoft.com/office/drawing/2014/main" val="837880176"/>
                    </a:ext>
                  </a:extLst>
                </a:gridCol>
              </a:tblGrid>
              <a:tr h="398125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Thời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tiết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Đúng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KHÔNG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33151286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</a:t>
                      </a:r>
                      <a:r>
                        <a:rPr lang="en-US" baseline="0" smtClean="0"/>
                        <a:t> ám</a:t>
                      </a:r>
                      <a:endParaRPr lang="en-US" dirty="0"/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 dirty="0"/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5999"/>
                  </a:ext>
                </a:extLst>
              </a:tr>
              <a:tr h="4370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mưa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7103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nắng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79046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Tổng</a:t>
                      </a:r>
                      <a:r>
                        <a:rPr lang="en-US" baseline="0" smtClean="0"/>
                        <a:t> cộng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0674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83415"/>
              </p:ext>
            </p:extLst>
          </p:nvPr>
        </p:nvGraphicFramePr>
        <p:xfrm>
          <a:off x="7015975" y="4175006"/>
          <a:ext cx="4738339" cy="203490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252339">
                  <a:extLst>
                    <a:ext uri="{9D8B030D-6E8A-4147-A177-3AD203B41FA5}">
                      <a16:colId xmlns:a16="http://schemas.microsoft.com/office/drawing/2014/main" val="899757369"/>
                    </a:ext>
                  </a:extLst>
                </a:gridCol>
                <a:gridCol w="1201336">
                  <a:extLst>
                    <a:ext uri="{9D8B030D-6E8A-4147-A177-3AD203B41FA5}">
                      <a16:colId xmlns:a16="http://schemas.microsoft.com/office/drawing/2014/main" val="1331968036"/>
                    </a:ext>
                  </a:extLst>
                </a:gridCol>
                <a:gridCol w="1073066">
                  <a:extLst>
                    <a:ext uri="{9D8B030D-6E8A-4147-A177-3AD203B41FA5}">
                      <a16:colId xmlns:a16="http://schemas.microsoft.com/office/drawing/2014/main" val="2979784092"/>
                    </a:ext>
                  </a:extLst>
                </a:gridCol>
                <a:gridCol w="1211598">
                  <a:extLst>
                    <a:ext uri="{9D8B030D-6E8A-4147-A177-3AD203B41FA5}">
                      <a16:colId xmlns:a16="http://schemas.microsoft.com/office/drawing/2014/main" val="671843921"/>
                    </a:ext>
                  </a:extLst>
                </a:gridCol>
              </a:tblGrid>
              <a:tr h="501804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Thời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tiết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Đúng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KHÔNG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28500059"/>
                  </a:ext>
                </a:extLst>
              </a:tr>
              <a:tr h="37955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</a:t>
                      </a:r>
                      <a:r>
                        <a:rPr lang="en-US" baseline="0" smtClean="0"/>
                        <a:t> ám</a:t>
                      </a:r>
                      <a:endParaRPr lang="en-US" dirty="0"/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 dirty="0"/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5/14=0.35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90019"/>
                  </a:ext>
                </a:extLst>
              </a:tr>
              <a:tr h="39443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mưa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4/14=0.3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58467"/>
                  </a:ext>
                </a:extLst>
              </a:tr>
              <a:tr h="37955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Nhiều</a:t>
                      </a:r>
                      <a:r>
                        <a:rPr lang="en-US" baseline="0" smtClean="0"/>
                        <a:t> nắng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5/14=0.35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84928"/>
                  </a:ext>
                </a:extLst>
              </a:tr>
              <a:tr h="37955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Tất</a:t>
                      </a:r>
                      <a:r>
                        <a:rPr lang="en-US" baseline="0" smtClean="0"/>
                        <a:t> cả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10/14=0.71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4/14=0.29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7528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686305" y="798626"/>
            <a:ext cx="3651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Bảng tần suất cho dữ liệu thời tiết</a:t>
            </a:r>
          </a:p>
        </p:txBody>
      </p:sp>
      <p:sp>
        <p:nvSpPr>
          <p:cNvPr id="9" name="Rectangle 8"/>
          <p:cNvSpPr/>
          <p:nvPr/>
        </p:nvSpPr>
        <p:spPr>
          <a:xfrm>
            <a:off x="7588818" y="3707321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Bảng khả năng điều kiện thời tiết</a:t>
            </a:r>
          </a:p>
        </p:txBody>
      </p:sp>
    </p:spTree>
    <p:extLst>
      <p:ext uri="{BB962C8B-B14F-4D97-AF65-F5344CB8AC3E}">
        <p14:creationId xmlns:p14="http://schemas.microsoft.com/office/powerpoint/2010/main" val="2745965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1489435" y="1602412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mtClean="0"/>
              <a:t>Nội Dung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879894" y="108760"/>
            <a:ext cx="61073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lt1"/>
                </a:solidFill>
              </a:rPr>
              <a:t>2.4 Các mô hình của Naïve Bayes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4738031"/>
              </p:ext>
            </p:extLst>
          </p:nvPr>
        </p:nvGraphicFramePr>
        <p:xfrm>
          <a:off x="0" y="1059366"/>
          <a:ext cx="9768468" cy="4878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5937" y="1714643"/>
            <a:ext cx="557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894" y="3213128"/>
            <a:ext cx="7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b="1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937" y="4672360"/>
            <a:ext cx="93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12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1489435" y="1602412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mtClean="0"/>
              <a:t>Nội Dun1g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879894" y="108760"/>
            <a:ext cx="61073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lt1"/>
                </a:solidFill>
              </a:rPr>
              <a:t>2.4 Các mô hình của Naïve Bayes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0517" y="771415"/>
            <a:ext cx="7660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Gaussian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89435" y="1449632"/>
                <a:ext cx="10263950" cy="1589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vi-VN" sz="2400" smtClean="0">
                    <a:latin typeface="+mj-lt"/>
                  </a:rPr>
                  <a:t>Mô hình này được sử dụng chủ yếu trong loại dữ liệu mà các thành phần là các biến liên tục.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vi-VN" sz="2400">
                    <a:latin typeface="+mj-lt"/>
                  </a:rPr>
                  <a:t>Với mỗi chiều dữ liệu </a:t>
                </a:r>
                <a:r>
                  <a:rPr lang="vi-VN" sz="2400" smtClean="0">
                    <a:latin typeface="+mj-lt"/>
                  </a:rPr>
                  <a:t>i</a:t>
                </a:r>
                <a:r>
                  <a:rPr lang="vi-VN" sz="2400">
                    <a:latin typeface="+mj-lt"/>
                  </a:rPr>
                  <a:t> và một class 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vi-VN" sz="2400" smtClean="0">
                    <a:latin typeface="+mj-lt"/>
                  </a:rPr>
                  <a:t>,</a:t>
                </a:r>
                <a:r>
                  <a:rPr lang="vi-VN" sz="2400">
                    <a:latin typeface="+mj-lt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400">
                    <a:latin typeface="+mj-lt"/>
                  </a:rPr>
                  <a:t> tuân theo một phân phối chuẩn có kỳ vọng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vi-VN" sz="2400">
                    <a:latin typeface="+mj-lt"/>
                  </a:rPr>
                  <a:t> và phương sai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vi-VN" sz="2400" smtClean="0">
                    <a:latin typeface="+mj-lt"/>
                  </a:rPr>
                  <a:t>:</a:t>
                </a:r>
                <a:endParaRPr lang="vi-VN" sz="240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435" y="1449632"/>
                <a:ext cx="10263950" cy="1589666"/>
              </a:xfrm>
              <a:prstGeom prst="rect">
                <a:avLst/>
              </a:prstGeom>
              <a:blipFill>
                <a:blip r:embed="rId3"/>
                <a:stretch>
                  <a:fillRect l="-772" t="-3065" r="-950" b="-7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29216" y="3259882"/>
                <a:ext cx="7407412" cy="1054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vi-V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vi-VN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vi-V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𝑐𝑖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𝛱</m:t>
                            </m:r>
                            <m:sSubSup>
                              <m:sSubSupPr>
                                <m:ctrlPr>
                                  <a:rPr lang="vi-V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𝑐𝑖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 (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vi-V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vi-V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𝑐𝑖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16" y="3259882"/>
                <a:ext cx="7407412" cy="1054199"/>
              </a:xfrm>
              <a:prstGeom prst="rect">
                <a:avLst/>
              </a:prstGeom>
              <a:blipFill>
                <a:blip r:embed="rId4"/>
                <a:stretch>
                  <a:fillRect r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89435" y="4442474"/>
                <a:ext cx="10263950" cy="481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vi-VN" sz="2400">
                    <a:latin typeface="+mj-lt"/>
                  </a:rPr>
                  <a:t>Trong đó, bộ tham số </a:t>
                </a:r>
                <a:r>
                  <a:rPr lang="el-GR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vi-VN" sz="2400" smtClean="0">
                    <a:latin typeface="+mj-lt"/>
                  </a:rPr>
                  <a:t>} được </a:t>
                </a:r>
                <a:r>
                  <a:rPr lang="vi-VN" sz="2400">
                    <a:latin typeface="+mj-lt"/>
                  </a:rPr>
                  <a:t>xác định bằng Maximum Likelihood:</a:t>
                </a:r>
                <a:endParaRPr lang="en-US" sz="2400"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435" y="4442474"/>
                <a:ext cx="10263950" cy="481670"/>
              </a:xfrm>
              <a:prstGeom prst="rect">
                <a:avLst/>
              </a:prstGeom>
              <a:blipFill>
                <a:blip r:embed="rId5"/>
                <a:stretch>
                  <a:fillRect l="-772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66281" y="5065267"/>
                <a:ext cx="7241970" cy="814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arg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sSub>
                          <m:sSubPr>
                            <m:ctrlPr>
                              <a:rPr lang="vi-V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vi-V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𝑐𝑖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lim>
                    </m:limLow>
                    <m:nary>
                      <m:naryPr>
                        <m:chr m:val="∏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vi-V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8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vi-V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𝑐𝑖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281" y="5065267"/>
                <a:ext cx="7241970" cy="814582"/>
              </a:xfrm>
              <a:prstGeom prst="rect">
                <a:avLst/>
              </a:prstGeom>
              <a:blipFill>
                <a:blip r:embed="rId6"/>
                <a:stretch>
                  <a:fillRect l="-1684" t="-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418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1489435" y="1602412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mtClean="0"/>
              <a:t>Nội Dung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879894" y="108760"/>
            <a:ext cx="61073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lt1"/>
                </a:solidFill>
              </a:rPr>
              <a:t>2.4 Các mô hình của Naïve Bayes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0517" y="771415"/>
            <a:ext cx="766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Naive Bayes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86468" y="1233080"/>
            <a:ext cx="102665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>
                <a:latin typeface="+mj-lt"/>
              </a:rPr>
              <a:t>Mô hình này chủ yếu được sử dụng trong phân loại văn bản mà feature vectors được tính bằng </a:t>
            </a:r>
            <a:r>
              <a:rPr lang="vi-VN" sz="2000">
                <a:solidFill>
                  <a:srgbClr val="337AB7"/>
                </a:solidFill>
                <a:latin typeface="+mj-lt"/>
                <a:hlinkClick r:id="rId3"/>
              </a:rPr>
              <a:t>Bags of Words</a:t>
            </a:r>
            <a:r>
              <a:rPr lang="vi-VN" sz="2000">
                <a:latin typeface="+mj-lt"/>
              </a:rPr>
              <a:t>. Lúc này, mỗi văn bản được biểu diễn bởi một vector có độ dài </a:t>
            </a:r>
            <a:r>
              <a:rPr lang="vi-VN" sz="2000" smtClean="0">
                <a:latin typeface="+mj-lt"/>
              </a:rPr>
              <a:t>d</a:t>
            </a:r>
            <a:r>
              <a:rPr lang="en-US" sz="2000">
                <a:latin typeface="+mj-lt"/>
              </a:rPr>
              <a:t> </a:t>
            </a:r>
            <a:r>
              <a:rPr lang="vi-VN" sz="2000" smtClean="0">
                <a:latin typeface="+mj-lt"/>
              </a:rPr>
              <a:t>chính </a:t>
            </a:r>
            <a:r>
              <a:rPr lang="vi-VN" sz="2000">
                <a:latin typeface="+mj-lt"/>
              </a:rPr>
              <a:t>là số từ trong từ điển. Giá trị của thành phần thứ </a:t>
            </a:r>
            <a:r>
              <a:rPr lang="vi-VN" sz="2000" smtClean="0">
                <a:latin typeface="+mj-lt"/>
              </a:rPr>
              <a:t>i</a:t>
            </a:r>
            <a:r>
              <a:rPr lang="vi-VN" sz="2000">
                <a:latin typeface="+mj-lt"/>
              </a:rPr>
              <a:t> trong mỗi vector chính là số lần từ thứ </a:t>
            </a:r>
            <a:r>
              <a:rPr lang="vi-VN" sz="2000" smtClean="0">
                <a:latin typeface="+mj-lt"/>
              </a:rPr>
              <a:t>i</a:t>
            </a:r>
            <a:r>
              <a:rPr lang="vi-VN" sz="2000">
                <a:latin typeface="+mj-lt"/>
              </a:rPr>
              <a:t> xuất hiện trong văn bản đó.</a:t>
            </a:r>
            <a:endParaRPr lang="en-US" sz="200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89434" y="2697379"/>
                <a:ext cx="1016358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vi-VN" sz="2000">
                    <a:latin typeface="+mj-lt"/>
                  </a:rPr>
                  <a:t>Khi đó,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vi-VN" sz="2000">
                    <a:latin typeface="+mj-lt"/>
                  </a:rPr>
                  <a:t> tỉ lệ với tần suất từ thứ </a:t>
                </a:r>
                <a:r>
                  <a:rPr lang="vi-VN" sz="2000" smtClean="0">
                    <a:latin typeface="+mj-lt"/>
                  </a:rPr>
                  <a:t>i</a:t>
                </a:r>
                <a:r>
                  <a:rPr lang="vi-VN" sz="2000">
                    <a:latin typeface="+mj-lt"/>
                  </a:rPr>
                  <a:t> (hay feature thứ </a:t>
                </a:r>
                <a:r>
                  <a:rPr lang="vi-VN" sz="2000" smtClean="0">
                    <a:latin typeface="+mj-lt"/>
                  </a:rPr>
                  <a:t>i</a:t>
                </a:r>
                <a:r>
                  <a:rPr lang="vi-VN" sz="2000">
                    <a:latin typeface="+mj-lt"/>
                  </a:rPr>
                  <a:t> cho trường hợp tổng quát) xuất hiện trong các văn bản của class </a:t>
                </a:r>
                <a:r>
                  <a:rPr lang="vi-VN" sz="2000" smtClean="0">
                    <a:latin typeface="+mj-lt"/>
                  </a:rPr>
                  <a:t>c. </a:t>
                </a:r>
                <a:r>
                  <a:rPr lang="vi-VN" sz="2000">
                    <a:latin typeface="+mj-lt"/>
                  </a:rPr>
                  <a:t>Giá trị này có thể được tính bằng cách:</a:t>
                </a:r>
                <a:endParaRPr lang="en-US" sz="2000"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434" y="2697379"/>
                <a:ext cx="10163589" cy="707886"/>
              </a:xfrm>
              <a:prstGeom prst="rect">
                <a:avLst/>
              </a:prstGeom>
              <a:blipFill>
                <a:blip r:embed="rId4"/>
                <a:stretch>
                  <a:fillRect l="-540" t="-4274" r="-600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19184" y="3485137"/>
                <a:ext cx="5136164" cy="662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en-US" sz="2800"/>
                          <m:t>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smtClean="0"/>
                  <a:t> </a:t>
                </a:r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184" y="3485137"/>
                <a:ext cx="5136164" cy="662554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89434" y="4269515"/>
                <a:ext cx="10163589" cy="1655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vi-VN" sz="2000" smtClean="0">
                    <a:latin typeface="+mj-lt"/>
                  </a:rPr>
                  <a:t>Trong đó:</a:t>
                </a:r>
              </a:p>
              <a:p>
                <a:pPr marL="342900" indent="225425" algn="just">
                  <a:buFont typeface="Wingdings" panose="05000000000000000000" pitchFamily="2" charset="2"/>
                  <a:buChar char="q"/>
                  <a:tabLst>
                    <a:tab pos="5683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vi-VN" sz="2000">
                    <a:latin typeface="+mj-lt"/>
                  </a:rPr>
                  <a:t> là tổng số lần từ thứ </a:t>
                </a:r>
                <a:r>
                  <a:rPr lang="vi-VN" sz="2000" smtClean="0">
                    <a:latin typeface="+mj-lt"/>
                  </a:rPr>
                  <a:t>i</a:t>
                </a:r>
                <a:r>
                  <a:rPr lang="vi-VN" sz="2000">
                    <a:latin typeface="+mj-lt"/>
                  </a:rPr>
                  <a:t> xuất hiện trong các văn bản của class </a:t>
                </a:r>
                <a:r>
                  <a:rPr lang="vi-VN" sz="2000" smtClean="0">
                    <a:latin typeface="+mj-lt"/>
                  </a:rPr>
                  <a:t>c, </a:t>
                </a:r>
                <a:r>
                  <a:rPr lang="vi-VN" sz="2000">
                    <a:latin typeface="+mj-lt"/>
                  </a:rPr>
                  <a:t>nó được tính là tổng của tất cả các thành phần thứ </a:t>
                </a:r>
                <a:r>
                  <a:rPr lang="en-US" sz="2000" smtClean="0">
                    <a:latin typeface="+mj-lt"/>
                  </a:rPr>
                  <a:t>i </a:t>
                </a:r>
                <a:r>
                  <a:rPr lang="vi-VN" sz="2000" smtClean="0">
                    <a:latin typeface="+mj-lt"/>
                  </a:rPr>
                  <a:t>của </a:t>
                </a:r>
                <a:r>
                  <a:rPr lang="vi-VN" sz="2000">
                    <a:latin typeface="+mj-lt"/>
                  </a:rPr>
                  <a:t>các feature vectors ứng với class </a:t>
                </a:r>
                <a:r>
                  <a:rPr lang="vi-VN" sz="2000" smtClean="0">
                    <a:latin typeface="+mj-lt"/>
                  </a:rPr>
                  <a:t>c.</a:t>
                </a:r>
                <a:endParaRPr lang="vi-VN" sz="2000">
                  <a:latin typeface="+mj-lt"/>
                </a:endParaRPr>
              </a:p>
              <a:p>
                <a:pPr marL="342900" indent="225425" algn="just">
                  <a:buFont typeface="Wingdings" panose="05000000000000000000" pitchFamily="2" charset="2"/>
                  <a:buChar char="q"/>
                  <a:tabLst>
                    <a:tab pos="5683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vi-VN" sz="2000">
                    <a:latin typeface="+mj-lt"/>
                  </a:rPr>
                  <a:t> là tổng số từ (kể cả lặp) xuất hiện trong class </a:t>
                </a:r>
                <a:r>
                  <a:rPr lang="vi-VN" sz="2000" smtClean="0">
                    <a:latin typeface="+mj-lt"/>
                  </a:rPr>
                  <a:t>c. </a:t>
                </a:r>
                <a:r>
                  <a:rPr lang="vi-VN" sz="2000">
                    <a:latin typeface="+mj-lt"/>
                  </a:rPr>
                  <a:t>Nói cách khác, nó bằng tổng độ dài của toàn bộ các văn bản thuộc vào class </a:t>
                </a:r>
                <a:r>
                  <a:rPr lang="vi-VN" sz="2000" smtClean="0">
                    <a:latin typeface="+mj-lt"/>
                  </a:rPr>
                  <a:t>c. </a:t>
                </a:r>
                <a:r>
                  <a:rPr lang="vi-VN" sz="2000">
                    <a:latin typeface="+mj-lt"/>
                  </a:rPr>
                  <a:t>Có thể suy ra </a:t>
                </a:r>
                <a:r>
                  <a:rPr lang="vi-VN" sz="2000" smtClean="0">
                    <a:latin typeface="+mj-lt"/>
                  </a:rPr>
                  <a:t>rằng</a:t>
                </a:r>
                <a:r>
                  <a:rPr lang="en-US" sz="2000" smtClean="0">
                    <a:latin typeface="+mj-lt"/>
                  </a:rPr>
                  <a:t> </a:t>
                </a:r>
                <a:r>
                  <a:rPr lang="vi-VN" sz="2000">
                    <a:latin typeface="+mj-lt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vi-VN" sz="2000" smtClean="0">
                    <a:latin typeface="+mj-lt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vi-VN" sz="2000" smtClean="0">
                    <a:latin typeface="+mj-lt"/>
                  </a:rPr>
                  <a:t>, </a:t>
                </a:r>
                <a:r>
                  <a:rPr lang="vi-VN" sz="2000">
                    <a:latin typeface="+mj-lt"/>
                  </a:rPr>
                  <a:t>từ đó 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nor/>
                              </m:rPr>
                              <a:rPr lang="en-US" sz="2000"/>
                              <m:t>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smtClean="0">
                    <a:latin typeface="+mj-lt"/>
                  </a:rPr>
                  <a:t> = </a:t>
                </a:r>
                <a:r>
                  <a:rPr lang="vi-VN" sz="2000" smtClean="0">
                    <a:latin typeface="+mj-lt"/>
                  </a:rPr>
                  <a:t>1</a:t>
                </a:r>
                <a:r>
                  <a:rPr lang="en-US" sz="2000" smtClean="0">
                    <a:latin typeface="+mj-lt"/>
                  </a:rPr>
                  <a:t>.</a:t>
                </a:r>
                <a:endParaRPr lang="vi-VN" sz="2000"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434" y="4269515"/>
                <a:ext cx="10163589" cy="1655966"/>
              </a:xfrm>
              <a:prstGeom prst="rect">
                <a:avLst/>
              </a:prstGeom>
              <a:blipFill>
                <a:blip r:embed="rId6"/>
                <a:stretch>
                  <a:fillRect l="-540" t="-1838" r="-600" b="-4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292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1489435" y="1602412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b="0"/>
              <a:t>Mô hình này được áp dụng cho các loại dữ liệu mà mỗi thành phần là một giá trị binary - bẳng 0 hoặc 1. Ví dụ: cũng với loại văn bản nhưng thay vì đếm tổng số lần xuất hiện của 1 từ trong văn bản, ta chỉ cần quan tâm từ đó có xuất hiện hay không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879894" y="108760"/>
            <a:ext cx="61073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lt1"/>
                </a:solidFill>
              </a:rPr>
              <a:t>2.4 Các mô hình của Naïve Bayes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0517" y="771415"/>
            <a:ext cx="766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Bernoulli Naive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3016" y="1121413"/>
            <a:ext cx="10177346" cy="2241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+mj-lt"/>
              </a:rPr>
              <a:t>Mô hình này được áp dụng cho các loại dữ liệu mà mỗi thành phần là một giá trị binary - bẳng 0 hoặc 1. Ví dụ: cũng với loại văn bản nhưng thay vì đếm tổng số lần xuất hiện của 1 từ trong văn bản, ta chỉ cần quan tâm từ đó có xuất hiện hay </a:t>
            </a:r>
            <a:r>
              <a:rPr lang="vi-VN" sz="2400" smtClean="0">
                <a:latin typeface="+mj-lt"/>
              </a:rPr>
              <a:t>không</a:t>
            </a:r>
            <a:r>
              <a:rPr lang="en-US" sz="2400" smtClean="0">
                <a:latin typeface="+mj-lt"/>
              </a:rPr>
              <a:t>.</a:t>
            </a:r>
            <a:endParaRPr lang="en-US" sz="240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3016" y="3496282"/>
                <a:ext cx="4623060" cy="51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vi-VN" sz="2400">
                    <a:latin typeface="+mj-lt"/>
                  </a:rPr>
                  <a:t>Khi đó,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vi-VN" sz="2400">
                    <a:latin typeface="+mj-lt"/>
                  </a:rPr>
                  <a:t> được tính bằng:</a:t>
                </a:r>
                <a:endParaRPr lang="en-US" sz="2400"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16" y="3496282"/>
                <a:ext cx="4623060" cy="517834"/>
              </a:xfrm>
              <a:prstGeom prst="rect">
                <a:avLst/>
              </a:prstGeom>
              <a:blipFill>
                <a:blip r:embed="rId3"/>
                <a:stretch>
                  <a:fillRect l="-1847" t="-4762" r="-66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64546" y="4178672"/>
                <a:ext cx="4843249" cy="51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.(1−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smtClean="0"/>
                  <a:t>)</a:t>
                </a:r>
                <a:endParaRPr lang="en-US" sz="24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546" y="4178672"/>
                <a:ext cx="4843249" cy="517834"/>
              </a:xfrm>
              <a:prstGeom prst="rect">
                <a:avLst/>
              </a:prstGeom>
              <a:blipFill>
                <a:blip r:embed="rId4"/>
                <a:stretch>
                  <a:fillRect t="-4706" r="-15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89435" y="4890234"/>
                <a:ext cx="1013013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vi-VN" sz="2400" smtClean="0">
                    <a:latin typeface="+mj-lt"/>
                  </a:rPr>
                  <a:t>với</a:t>
                </a:r>
                <a:r>
                  <a:rPr lang="vi-VN" sz="2400">
                    <a:latin typeface="+mj-lt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vi-VN" sz="2400">
                    <a:latin typeface="+mj-lt"/>
                  </a:rPr>
                  <a:t> có thể được hiểu là xác suất từ thứ </a:t>
                </a:r>
                <a:r>
                  <a:rPr lang="en-US" sz="2400" smtClean="0">
                    <a:latin typeface="+mj-lt"/>
                  </a:rPr>
                  <a:t>j </a:t>
                </a:r>
                <a:r>
                  <a:rPr lang="vi-VN" sz="2400" smtClean="0">
                    <a:latin typeface="+mj-lt"/>
                  </a:rPr>
                  <a:t>xuất </a:t>
                </a:r>
                <a:r>
                  <a:rPr lang="vi-VN" sz="2400">
                    <a:latin typeface="+mj-lt"/>
                  </a:rPr>
                  <a:t>hiện trong các văn bản </a:t>
                </a:r>
                <a:r>
                  <a:rPr lang="vi-VN" sz="2400" smtClean="0">
                    <a:latin typeface="+mj-lt"/>
                  </a:rPr>
                  <a:t>củ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vi-VN" sz="2400">
                    <a:latin typeface="+mj-lt"/>
                    <a:cs typeface="Times New Roman" panose="02020603050405020304" pitchFamily="18" charset="0"/>
                  </a:rPr>
                  <a:t/>
                </a:r>
                <a:br>
                  <a:rPr lang="vi-VN" sz="2400">
                    <a:latin typeface="+mj-lt"/>
                    <a:cs typeface="Times New Roman" panose="02020603050405020304" pitchFamily="18" charset="0"/>
                  </a:rPr>
                </a:br>
                <a:endParaRPr lang="en-US" sz="240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435" y="4890234"/>
                <a:ext cx="10130136" cy="1569660"/>
              </a:xfrm>
              <a:prstGeom prst="rect">
                <a:avLst/>
              </a:prstGeom>
              <a:blipFill>
                <a:blip r:embed="rId5"/>
                <a:stretch>
                  <a:fillRect l="-903" t="-3101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256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1489435" y="1602412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879894" y="108760"/>
            <a:ext cx="61073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lt1"/>
                </a:solidFill>
              </a:rPr>
              <a:t>3. </a:t>
            </a:r>
            <a:r>
              <a:rPr lang="en-US" sz="2800" b="1" err="1" smtClean="0">
                <a:solidFill>
                  <a:schemeClr val="lt1"/>
                </a:solidFill>
              </a:rPr>
              <a:t>Ưu</a:t>
            </a:r>
            <a:r>
              <a:rPr lang="en-US" sz="2800" b="1" smtClean="0">
                <a:solidFill>
                  <a:schemeClr val="lt1"/>
                </a:solidFill>
              </a:rPr>
              <a:t> </a:t>
            </a:r>
            <a:r>
              <a:rPr lang="en-US" sz="2800" b="1" err="1" smtClean="0">
                <a:solidFill>
                  <a:schemeClr val="lt1"/>
                </a:solidFill>
              </a:rPr>
              <a:t>điểm</a:t>
            </a:r>
            <a:r>
              <a:rPr lang="en-US" sz="2800" b="1" smtClean="0">
                <a:solidFill>
                  <a:schemeClr val="lt1"/>
                </a:solidFill>
              </a:rPr>
              <a:t> </a:t>
            </a:r>
            <a:r>
              <a:rPr lang="en-US" sz="2800" b="1" err="1" smtClean="0">
                <a:solidFill>
                  <a:schemeClr val="lt1"/>
                </a:solidFill>
              </a:rPr>
              <a:t>của</a:t>
            </a:r>
            <a:r>
              <a:rPr lang="en-US" sz="2800" b="1" smtClean="0">
                <a:solidFill>
                  <a:schemeClr val="lt1"/>
                </a:solidFill>
              </a:rPr>
              <a:t> Naïve Bayes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39617680"/>
              </p:ext>
            </p:extLst>
          </p:nvPr>
        </p:nvGraphicFramePr>
        <p:xfrm>
          <a:off x="210250" y="856301"/>
          <a:ext cx="1152797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598" y="1294635"/>
            <a:ext cx="4365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là một trong những thuật toán ML nhanh chóng và dễ dàng để dự đoán một loại bộ dữ liệu.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9622" y="1602412"/>
            <a:ext cx="49661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 có thể được sử dụng cho Phân loại nhị phân cũng như đa lớp.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98037" y="4162325"/>
            <a:ext cx="3811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 hoạt động tốt trong các dự đoán Đa lớp so với các Thuật toán khác.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0737" y="4076035"/>
            <a:ext cx="39239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 là sự lựa chọn phổ biến nhất cho </a:t>
            </a: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vấn đề phân loại văn bản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2582318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1489435" y="1602412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err="1"/>
              <a:t>Nội</a:t>
            </a:r>
            <a:r>
              <a:rPr lang="en-US"/>
              <a:t> Dung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879894" y="108760"/>
            <a:ext cx="61073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lt1"/>
                </a:solidFill>
              </a:rPr>
              <a:t>4. </a:t>
            </a:r>
            <a:r>
              <a:rPr lang="en-US" sz="2800" b="1" err="1" smtClean="0">
                <a:solidFill>
                  <a:schemeClr val="lt1"/>
                </a:solidFill>
              </a:rPr>
              <a:t>Nhược</a:t>
            </a:r>
            <a:r>
              <a:rPr lang="en-US" sz="2800" b="1" smtClean="0">
                <a:solidFill>
                  <a:schemeClr val="lt1"/>
                </a:solidFill>
              </a:rPr>
              <a:t> </a:t>
            </a:r>
            <a:r>
              <a:rPr lang="en-US" sz="2800" b="1" err="1" smtClean="0">
                <a:solidFill>
                  <a:schemeClr val="lt1"/>
                </a:solidFill>
              </a:rPr>
              <a:t>điểm</a:t>
            </a:r>
            <a:r>
              <a:rPr lang="en-US" sz="2800" b="1" smtClean="0">
                <a:solidFill>
                  <a:schemeClr val="lt1"/>
                </a:solidFill>
              </a:rPr>
              <a:t> </a:t>
            </a:r>
            <a:r>
              <a:rPr lang="en-US" sz="2800" b="1" err="1" smtClean="0">
                <a:solidFill>
                  <a:schemeClr val="lt1"/>
                </a:solidFill>
              </a:rPr>
              <a:t>của</a:t>
            </a:r>
            <a:r>
              <a:rPr lang="en-US" sz="2800" b="1" smtClean="0">
                <a:solidFill>
                  <a:schemeClr val="lt1"/>
                </a:solidFill>
              </a:rPr>
              <a:t> Naïve Bayes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9894" y="1602412"/>
            <a:ext cx="10450258" cy="11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Naive Bayes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975044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8396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0111" y="1629104"/>
            <a:ext cx="7788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indent="-1028700">
              <a:buClr>
                <a:schemeClr val="bg1"/>
              </a:buClr>
              <a:buFont typeface="+mj-lt"/>
              <a:buAutoNum type="romanUcPeriod"/>
            </a:pPr>
            <a:r>
              <a:rPr lang="en-US" sz="4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marL="342900" indent="-342900">
              <a:buClr>
                <a:schemeClr val="bg1"/>
              </a:buClr>
              <a:buAutoNum type="romanUcPeriod"/>
            </a:pPr>
            <a:r>
              <a:rPr lang="en-US" sz="4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Decision Tree</a:t>
            </a:r>
            <a:endParaRPr lang="en-US" sz="4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81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1489435" y="1602412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mtClean="0"/>
              <a:t>Nội Dung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879894" y="108760"/>
            <a:ext cx="61073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lt1"/>
                </a:solidFill>
              </a:rPr>
              <a:t>5. </a:t>
            </a:r>
            <a:r>
              <a:rPr lang="en-US" sz="2800" b="1" err="1" smtClean="0">
                <a:solidFill>
                  <a:schemeClr val="lt1"/>
                </a:solidFill>
              </a:rPr>
              <a:t>Ứng</a:t>
            </a:r>
            <a:r>
              <a:rPr lang="en-US" sz="2800" b="1" smtClean="0">
                <a:solidFill>
                  <a:schemeClr val="lt1"/>
                </a:solidFill>
              </a:rPr>
              <a:t> </a:t>
            </a:r>
            <a:r>
              <a:rPr lang="en-US" sz="2800" b="1" err="1" smtClean="0">
                <a:solidFill>
                  <a:schemeClr val="lt1"/>
                </a:solidFill>
              </a:rPr>
              <a:t>dụng</a:t>
            </a:r>
            <a:r>
              <a:rPr lang="en-US" sz="2800" b="1" smtClean="0">
                <a:solidFill>
                  <a:schemeClr val="lt1"/>
                </a:solidFill>
              </a:rPr>
              <a:t> </a:t>
            </a:r>
            <a:r>
              <a:rPr lang="en-US" sz="2800" b="1" err="1" smtClean="0">
                <a:solidFill>
                  <a:schemeClr val="lt1"/>
                </a:solidFill>
              </a:rPr>
              <a:t>của</a:t>
            </a:r>
            <a:r>
              <a:rPr lang="en-US" sz="2800" b="1" smtClean="0">
                <a:solidFill>
                  <a:schemeClr val="lt1"/>
                </a:solidFill>
              </a:rPr>
              <a:t> Naïve Bayes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1752" y="1366345"/>
            <a:ext cx="7357241" cy="296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83853477"/>
              </p:ext>
            </p:extLst>
          </p:nvPr>
        </p:nvGraphicFramePr>
        <p:xfrm>
          <a:off x="987972" y="830317"/>
          <a:ext cx="10594428" cy="5308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27760" y="1584672"/>
            <a:ext cx="297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 được sử dụng để 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chấm điểm tín dụng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9400" y="3992908"/>
            <a:ext cx="37140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 có thể được sử dụng trong 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dự đoán thời gian thực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vì Naïve Bayes Classifier là một người ham học hỏi.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4255" y="4330262"/>
            <a:ext cx="3869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 được sử dụng trong phân loại Văn bản như 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 thư rác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và </a:t>
            </a:r>
            <a:r>
              <a:rPr lang="en-US" sz="2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tình cảm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54364" y="1539685"/>
            <a:ext cx="3186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 được sử dụng trong 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dữ liệu y tế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998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1489435" y="1602412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879894" y="108760"/>
            <a:ext cx="61073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lt1"/>
                </a:solidFill>
              </a:rPr>
              <a:t>6. Naïve Bayes </a:t>
            </a:r>
            <a:r>
              <a:rPr lang="en-US" sz="2800" b="1" err="1" smtClean="0">
                <a:solidFill>
                  <a:schemeClr val="lt1"/>
                </a:solidFill>
              </a:rPr>
              <a:t>trong</a:t>
            </a:r>
            <a:r>
              <a:rPr lang="en-US" sz="2800" b="1" smtClean="0">
                <a:solidFill>
                  <a:schemeClr val="lt1"/>
                </a:solidFill>
              </a:rPr>
              <a:t> Python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120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1489435" y="1602412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879894" y="108760"/>
            <a:ext cx="61073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</a:rPr>
              <a:t>I</a:t>
            </a:r>
            <a:r>
              <a:rPr lang="en-US" sz="2800" b="1" smtClean="0">
                <a:solidFill>
                  <a:schemeClr val="lt1"/>
                </a:solidFill>
              </a:rPr>
              <a:t>. Naïve Bayes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25811824"/>
              </p:ext>
            </p:extLst>
          </p:nvPr>
        </p:nvGraphicFramePr>
        <p:xfrm>
          <a:off x="1749344" y="714117"/>
          <a:ext cx="8351098" cy="2796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47089022"/>
              </p:ext>
            </p:extLst>
          </p:nvPr>
        </p:nvGraphicFramePr>
        <p:xfrm>
          <a:off x="1749344" y="3510536"/>
          <a:ext cx="8351100" cy="266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75210" y="791359"/>
            <a:ext cx="461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về Naïve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210" y="5389426"/>
            <a:ext cx="461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</a:rPr>
              <a:t>6. Naïve Bayes trong Python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5210" y="4488602"/>
            <a:ext cx="461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</a:rPr>
              <a:t>5. Ứng dụng của Naïve Bayes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5210" y="3587778"/>
            <a:ext cx="461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</a:rPr>
              <a:t>4. Nhược điểm của Naïve Bayes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75210" y="2699483"/>
            <a:ext cx="461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</a:rPr>
              <a:t>3. Ưu điểm của Naïve Bayes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210" y="1776273"/>
            <a:ext cx="461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</a:rPr>
              <a:t>2. Thuật toán Naïve Bayes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1489435" y="1602412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Nội Dung</a:t>
            </a:r>
            <a:endParaRPr sz="3200"/>
          </a:p>
        </p:txBody>
      </p:sp>
      <p:sp>
        <p:nvSpPr>
          <p:cNvPr id="63" name="Google Shape;63;p3"/>
          <p:cNvSpPr txBox="1"/>
          <p:nvPr/>
        </p:nvSpPr>
        <p:spPr>
          <a:xfrm>
            <a:off x="879894" y="108760"/>
            <a:ext cx="610737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lt1"/>
                </a:solidFill>
              </a:rPr>
              <a:t>1. </a:t>
            </a:r>
            <a:r>
              <a:rPr lang="en-US" sz="2800" b="1" err="1" smtClean="0">
                <a:solidFill>
                  <a:schemeClr val="lt1"/>
                </a:solidFill>
              </a:rPr>
              <a:t>Giới</a:t>
            </a:r>
            <a:r>
              <a:rPr lang="en-US" sz="2800" b="1" smtClean="0">
                <a:solidFill>
                  <a:schemeClr val="lt1"/>
                </a:solidFill>
              </a:rPr>
              <a:t> </a:t>
            </a:r>
            <a:r>
              <a:rPr lang="en-US" sz="2800" b="1" err="1" smtClean="0">
                <a:solidFill>
                  <a:schemeClr val="lt1"/>
                </a:solidFill>
              </a:rPr>
              <a:t>thiệu</a:t>
            </a:r>
            <a:r>
              <a:rPr lang="en-US" sz="2800" b="1" smtClean="0">
                <a:solidFill>
                  <a:schemeClr val="lt1"/>
                </a:solidFill>
              </a:rPr>
              <a:t> </a:t>
            </a:r>
            <a:r>
              <a:rPr lang="en-US" sz="2800" b="1" err="1" smtClean="0">
                <a:solidFill>
                  <a:schemeClr val="lt1"/>
                </a:solidFill>
              </a:rPr>
              <a:t>về</a:t>
            </a:r>
            <a:r>
              <a:rPr lang="en-US" sz="2800" b="1" smtClean="0">
                <a:solidFill>
                  <a:schemeClr val="lt1"/>
                </a:solidFill>
              </a:rPr>
              <a:t> Naïve Bayes</a:t>
            </a:r>
            <a:endParaRPr sz="2800" b="1">
              <a:solidFill>
                <a:schemeClr val="lt1"/>
              </a:solidFill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2760" y="1472807"/>
            <a:ext cx="10317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 toán Naïve Bayes là một thuật toán học có giám sát, dựa trên </a:t>
            </a: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 lý Bayes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và được sử dụng để giải các bài toán phân loại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2760" y="3019770"/>
            <a:ext cx="10203024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 là một bộ phân loại xác suất, có nghĩa là nó dự đoán trên cơ sở xác suất của một đối tượng 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2760" y="4160404"/>
            <a:ext cx="10317392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số ví dụ phổ biến về Thuật toán Naïve Bayes là </a:t>
            </a: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lọc thư rác, Phân tích tình cảm và phân loại bài viết .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6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896" y="788276"/>
            <a:ext cx="6390290" cy="5444358"/>
          </a:xfrm>
          <a:prstGeom prst="rect">
            <a:avLst/>
          </a:prstGeom>
        </p:spPr>
      </p:pic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1489435" y="1602412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879894" y="108760"/>
            <a:ext cx="61073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lt1"/>
                </a:solidFill>
              </a:rPr>
              <a:t>1. </a:t>
            </a:r>
            <a:r>
              <a:rPr lang="en-US" sz="2800" b="1" err="1" smtClean="0">
                <a:solidFill>
                  <a:schemeClr val="lt1"/>
                </a:solidFill>
              </a:rPr>
              <a:t>Giới</a:t>
            </a:r>
            <a:r>
              <a:rPr lang="en-US" sz="2800" b="1" smtClean="0">
                <a:solidFill>
                  <a:schemeClr val="lt1"/>
                </a:solidFill>
              </a:rPr>
              <a:t> </a:t>
            </a:r>
            <a:r>
              <a:rPr lang="en-US" sz="2800" b="1" err="1" smtClean="0">
                <a:solidFill>
                  <a:schemeClr val="lt1"/>
                </a:solidFill>
              </a:rPr>
              <a:t>thiệu</a:t>
            </a:r>
            <a:r>
              <a:rPr lang="en-US" sz="2800" b="1" smtClean="0">
                <a:solidFill>
                  <a:schemeClr val="lt1"/>
                </a:solidFill>
              </a:rPr>
              <a:t> </a:t>
            </a:r>
            <a:r>
              <a:rPr lang="en-US" sz="2800" b="1" err="1" smtClean="0">
                <a:solidFill>
                  <a:schemeClr val="lt1"/>
                </a:solidFill>
              </a:rPr>
              <a:t>về</a:t>
            </a:r>
            <a:r>
              <a:rPr lang="en-US" sz="2800" b="1" smtClean="0">
                <a:solidFill>
                  <a:schemeClr val="lt1"/>
                </a:solidFill>
              </a:rPr>
              <a:t> Naïve Bayes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980" y="1208998"/>
            <a:ext cx="5440591" cy="40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 toán Naïve Bayes là một thuật toán học có giám sát, dựa trên </a:t>
            </a:r>
            <a:r>
              <a:rPr lang="en-US" sz="20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 lý Bayes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và được sử dụng để giải các bài toán phân loại.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0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 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 một bộ phân loại xác suất, có nghĩa là nó dự đoán trên cơ sở xác suất của một đối tượng .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số ví dụ phổ biến về Thuật toán Naïve Bayes là </a:t>
            </a:r>
            <a:r>
              <a:rPr lang="en-US" sz="20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lọc thư rác, Phân tích tình cảm và phân loại bài viết .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18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1489435" y="1602412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879894" y="108760"/>
            <a:ext cx="61073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lt1"/>
                </a:solidFill>
              </a:rPr>
              <a:t>2. Thuật toán Naïve Bayes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03980839"/>
              </p:ext>
            </p:extLst>
          </p:nvPr>
        </p:nvGraphicFramePr>
        <p:xfrm>
          <a:off x="1619450" y="772219"/>
          <a:ext cx="896182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6429" y="3012319"/>
            <a:ext cx="3869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Navie </a:t>
            </a:r>
            <a:r>
              <a:rPr lang="en-US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748" y="4182374"/>
            <a:ext cx="3869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57748" y="1996152"/>
            <a:ext cx="3869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</a:p>
        </p:txBody>
      </p:sp>
    </p:spTree>
    <p:extLst>
      <p:ext uri="{BB962C8B-B14F-4D97-AF65-F5344CB8AC3E}">
        <p14:creationId xmlns:p14="http://schemas.microsoft.com/office/powerpoint/2010/main" val="2513480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1489435" y="1602412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mtClean="0"/>
              <a:t>Nội Dung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879894" y="108760"/>
            <a:ext cx="61073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lt1"/>
                </a:solidFill>
              </a:rPr>
              <a:t>2. Thuật toán Naïve Bayes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5433817"/>
              </p:ext>
            </p:extLst>
          </p:nvPr>
        </p:nvGraphicFramePr>
        <p:xfrm>
          <a:off x="319983" y="1008985"/>
          <a:ext cx="9872232" cy="3517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20854806"/>
              </p:ext>
            </p:extLst>
          </p:nvPr>
        </p:nvGraphicFramePr>
        <p:xfrm>
          <a:off x="292410" y="4903788"/>
          <a:ext cx="9899805" cy="906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Flowchart: Connector 8"/>
          <p:cNvSpPr/>
          <p:nvPr/>
        </p:nvSpPr>
        <p:spPr>
          <a:xfrm>
            <a:off x="1835123" y="1070589"/>
            <a:ext cx="896926" cy="8741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835123" y="2370424"/>
            <a:ext cx="863472" cy="8741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1835123" y="3598302"/>
            <a:ext cx="896926" cy="92115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1801669" y="4957294"/>
            <a:ext cx="896926" cy="8741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8439" y="1223101"/>
            <a:ext cx="39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b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711" y="5120209"/>
            <a:ext cx="39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88438" y="3752117"/>
            <a:ext cx="39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1712" y="2559406"/>
            <a:ext cx="2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134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1489435" y="1602412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mtClean="0"/>
              <a:t>Nội Dung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879894" y="108760"/>
            <a:ext cx="61073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lt1"/>
                </a:solidFill>
              </a:rPr>
              <a:t>2.1 Định lý Bayes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9894" y="1101981"/>
            <a:ext cx="10565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lý Bayes còn được gọi là 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Quy tắc Bayes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định luật </a:t>
            </a:r>
            <a:r>
              <a:rPr lang="vi-V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sử dụng để xác định xác suất của một giả thuyết đã biết trước. Nó phụ thuộc vào xác suất có điều 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22211" y="3248746"/>
                <a:ext cx="7693573" cy="757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P(A|B)</a:t>
                </a:r>
                <a:r>
                  <a:rPr lang="en-US" sz="360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smtClean="0"/>
                  <a:t>                          (1)</a:t>
                </a:r>
                <a:endParaRPr lang="en-US" sz="24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211" y="3248746"/>
                <a:ext cx="7693573" cy="757708"/>
              </a:xfrm>
              <a:prstGeom prst="rect">
                <a:avLst/>
              </a:prstGeom>
              <a:blipFill>
                <a:blip r:embed="rId3"/>
                <a:stretch>
                  <a:fillRect l="-1268" t="-13710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79894" y="2765380"/>
            <a:ext cx="1053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Công thức cho định lý Bayes được đưa ra như sau: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387" y="4191731"/>
            <a:ext cx="1056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và B là hai sự kiện độc lập với nhau, ta có xác suất cho trường hợp A và 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đồng thời xảy ra bằng tích của xác suất riêng của A và B 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52871" y="5302990"/>
                <a:ext cx="9848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P(A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p(A).p(B)                                 (2)</a:t>
                </a: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71" y="5302990"/>
                <a:ext cx="9848193" cy="461665"/>
              </a:xfrm>
              <a:prstGeom prst="rect">
                <a:avLst/>
              </a:prstGeom>
              <a:blipFill>
                <a:blip r:embed="rId4"/>
                <a:stretch>
                  <a:fillRect l="-99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34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1489435" y="1602412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mtClean="0"/>
              <a:t>Nội Dung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879894" y="108760"/>
            <a:ext cx="61073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lt1"/>
                </a:solidFill>
              </a:rPr>
              <a:t>2.2 Thuật toán Naïve Bayes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1475" y="983941"/>
                <a:ext cx="10706223" cy="120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 vấn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đề: Xét bài toán với classification C classes 1, 2, …, C. Giả sử một điểm dữ liệu 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Hãy tính xác suất để điểm dữ liệu này rơi vào class C. Hay nói cách khác, tính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|X)</a:t>
                </a:r>
                <a:endParaRPr lang="en-US" sz="4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5" y="983941"/>
                <a:ext cx="10706223" cy="1206869"/>
              </a:xfrm>
              <a:prstGeom prst="rect">
                <a:avLst/>
              </a:prstGeom>
              <a:blipFill>
                <a:blip r:embed="rId3"/>
                <a:stretch>
                  <a:fillRect l="-740" t="-4040" r="-911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1475" y="2221796"/>
            <a:ext cx="10437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định class của điểm dữ liệu đó bằng cách chọn ra class có xác suất cao nhất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34576" y="2764890"/>
                <a:ext cx="7973122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arg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i="1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</m:lim>
                    </m:limLow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576" y="2764890"/>
                <a:ext cx="7973122" cy="616451"/>
              </a:xfrm>
              <a:prstGeom prst="rect">
                <a:avLst/>
              </a:prstGeom>
              <a:blipFill>
                <a:blip r:embed="rId4"/>
                <a:stretch>
                  <a:fillRect l="-153" t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01475" y="3462770"/>
            <a:ext cx="1090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quy tắc Bayes (1) và (2) khi đó: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89435" y="3941533"/>
                <a:ext cx="10606421" cy="690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arg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i="1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lim>
                    </m:limLow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arg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lim>
                    </m:limLow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 .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arg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lim>
                    </m:limLow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435" y="3941533"/>
                <a:ext cx="10606421" cy="690382"/>
              </a:xfrm>
              <a:prstGeom prst="rect">
                <a:avLst/>
              </a:prstGeom>
              <a:blipFill>
                <a:blip r:embed="rId5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41916" y="4680679"/>
            <a:ext cx="1102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475" y="4679633"/>
            <a:ext cx="1053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 sử các thành phần của biến ngẫu nhiên X là độc lập với nhau. Khi đó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950245" y="5282286"/>
                <a:ext cx="10259122" cy="533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smtClean="0"/>
                  <a:t> 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smtClean="0"/>
                  <a:t>,</a:t>
                </a:r>
                <a:r>
                  <a:rPr lang="en-US" sz="2400" i="1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45" y="5282286"/>
                <a:ext cx="10259122" cy="533095"/>
              </a:xfrm>
              <a:prstGeom prst="rect">
                <a:avLst/>
              </a:prstGeom>
              <a:blipFill>
                <a:blip r:embed="rId6"/>
                <a:stretch>
                  <a:fillRect t="-459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569251" y="4018788"/>
            <a:ext cx="207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80402" y="5318000"/>
            <a:ext cx="206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60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6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Theme3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2415</Words>
  <Application>Microsoft Office PowerPoint</Application>
  <PresentationFormat>Widescreen</PresentationFormat>
  <Paragraphs>248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Arial</vt:lpstr>
      <vt:lpstr>Wingdings</vt:lpstr>
      <vt:lpstr>Times New Roman</vt:lpstr>
      <vt:lpstr>Lato</vt:lpstr>
      <vt:lpstr>Cambria Math</vt:lpstr>
      <vt:lpstr>Courier New</vt:lpstr>
      <vt:lpstr>Theme3</vt:lpstr>
      <vt:lpstr>Topic 01:  </vt:lpstr>
      <vt:lpstr>PowerPoint Presentation</vt:lpstr>
      <vt:lpstr>Nội Dung</vt:lpstr>
      <vt:lpstr>Nội Dung</vt:lpstr>
      <vt:lpstr>Nội Dung</vt:lpstr>
      <vt:lpstr>Nội Dung</vt:lpstr>
      <vt:lpstr>Nội Dung</vt:lpstr>
      <vt:lpstr>Nội Dung</vt:lpstr>
      <vt:lpstr>Nội Dung</vt:lpstr>
      <vt:lpstr>2.2 Thuật toán Naïve Bayes</vt:lpstr>
      <vt:lpstr>2.3 Hoạt động của thuật toán Naïve Bayes</vt:lpstr>
      <vt:lpstr>2.3 Hoạt động của thuật toán Naïve Bayes</vt:lpstr>
      <vt:lpstr>2.3 Hoạt động của thuật toán Naïve Bayes</vt:lpstr>
      <vt:lpstr>Nội Dung</vt:lpstr>
      <vt:lpstr>Nội Dun1g</vt:lpstr>
      <vt:lpstr>Nội Dung</vt:lpstr>
      <vt:lpstr>Mô hình này được áp dụng cho các loại dữ liệu mà mỗi thành phần là một giá trị binary - bẳng 0 hoặc 1. Ví dụ: cũng với loại văn bản nhưng thay vì đếm tổng số lần xuất hiện của 1 từ trong văn bản, ta chỉ cần quan tâm từ đó có xuất hiện hay không</vt:lpstr>
      <vt:lpstr>Nội Dung</vt:lpstr>
      <vt:lpstr>Nội Dung</vt:lpstr>
      <vt:lpstr>Nội Dung</vt:lpstr>
      <vt:lpstr>Nội 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 10:</dc:title>
  <dc:creator>Nguyen Park</dc:creator>
  <cp:lastModifiedBy>admin</cp:lastModifiedBy>
  <cp:revision>61</cp:revision>
  <dcterms:created xsi:type="dcterms:W3CDTF">2021-07-02T03:27:43Z</dcterms:created>
  <dcterms:modified xsi:type="dcterms:W3CDTF">2023-04-05T22:38:35Z</dcterms:modified>
</cp:coreProperties>
</file>