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62" r:id="rId2"/>
    <p:sldId id="269" r:id="rId3"/>
    <p:sldId id="270" r:id="rId4"/>
    <p:sldId id="259" r:id="rId5"/>
    <p:sldId id="265" r:id="rId6"/>
    <p:sldId id="256" r:id="rId7"/>
    <p:sldId id="275" r:id="rId8"/>
    <p:sldId id="280" r:id="rId9"/>
    <p:sldId id="276" r:id="rId10"/>
    <p:sldId id="281" r:id="rId11"/>
    <p:sldId id="282" r:id="rId12"/>
    <p:sldId id="271" r:id="rId13"/>
    <p:sldId id="272" r:id="rId14"/>
    <p:sldId id="273" r:id="rId15"/>
    <p:sldId id="274"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F93D86-8504-4FD1-9305-48F18B6B0DE9}" type="datetimeFigureOut">
              <a:rPr lang="en-US" smtClean="0"/>
              <a:pPr/>
              <a:t>4/27/2019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7AEF1-AC86-4206-8AF9-B68B09451E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0E08E18-62C8-4AD0-B6A6-9BDC90FCFF0F}" type="datetimeFigureOut">
              <a:rPr lang="en-US" smtClean="0"/>
              <a:pPr/>
              <a:t>4/27/2019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2117C47-D527-4F21-9537-1906B637CF5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E08E18-62C8-4AD0-B6A6-9BDC90FCFF0F}"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E08E18-62C8-4AD0-B6A6-9BDC90FCFF0F}"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E08E18-62C8-4AD0-B6A6-9BDC90FCFF0F}"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0E08E18-62C8-4AD0-B6A6-9BDC90FCFF0F}"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17C47-D527-4F21-9537-1906B637CF5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E08E18-62C8-4AD0-B6A6-9BDC90FCFF0F}"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E08E18-62C8-4AD0-B6A6-9BDC90FCFF0F}" type="datetimeFigureOut">
              <a:rPr lang="en-US" smtClean="0"/>
              <a:pPr/>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0E08E18-62C8-4AD0-B6A6-9BDC90FCFF0F}" type="datetimeFigureOut">
              <a:rPr lang="en-US" smtClean="0"/>
              <a:pPr/>
              <a:t>4/27/2019</a:t>
            </a:fld>
            <a:endParaRPr lang="en-US"/>
          </a:p>
        </p:txBody>
      </p:sp>
      <p:sp>
        <p:nvSpPr>
          <p:cNvPr id="8" name="Slide Number Placeholder 7"/>
          <p:cNvSpPr>
            <a:spLocks noGrp="1"/>
          </p:cNvSpPr>
          <p:nvPr>
            <p:ph type="sldNum" sz="quarter" idx="11"/>
          </p:nvPr>
        </p:nvSpPr>
        <p:spPr/>
        <p:txBody>
          <a:bodyPr/>
          <a:lstStyle/>
          <a:p>
            <a:fld id="{C2117C47-D527-4F21-9537-1906B637CF51}"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08E18-62C8-4AD0-B6A6-9BDC90FCFF0F}" type="datetimeFigureOut">
              <a:rPr lang="en-US" smtClean="0"/>
              <a:pPr/>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E08E18-62C8-4AD0-B6A6-9BDC90FCFF0F}"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2117C47-D527-4F21-9537-1906B637CF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0E08E18-62C8-4AD0-B6A6-9BDC90FCFF0F}"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0E08E18-62C8-4AD0-B6A6-9BDC90FCFF0F}" type="datetimeFigureOut">
              <a:rPr lang="en-US" smtClean="0"/>
              <a:pPr/>
              <a:t>4/27/2019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2117C47-D527-4F21-9537-1906B637CF5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MEDTECH</a:t>
            </a:r>
            <a:endParaRPr lang="en-US" dirty="0">
              <a:solidFill>
                <a:srgbClr val="FF0000"/>
              </a:solidFill>
            </a:endParaRPr>
          </a:p>
        </p:txBody>
      </p:sp>
      <p:pic>
        <p:nvPicPr>
          <p:cNvPr id="4" name="Picture 3" descr="img-modalHospital-cloudStorage@2x.png"/>
          <p:cNvPicPr>
            <a:picLocks noChangeAspect="1"/>
          </p:cNvPicPr>
          <p:nvPr/>
        </p:nvPicPr>
        <p:blipFill>
          <a:blip r:embed="rId2"/>
          <a:stretch>
            <a:fillRect/>
          </a:stretch>
        </p:blipFill>
        <p:spPr>
          <a:xfrm>
            <a:off x="1828800" y="1981200"/>
            <a:ext cx="5257800" cy="3657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UI PROTOTYPE</a:t>
            </a:r>
            <a:endParaRPr lang="en-US" dirty="0">
              <a:solidFill>
                <a:srgbClr val="FF0000"/>
              </a:solidFill>
            </a:endParaRPr>
          </a:p>
        </p:txBody>
      </p:sp>
      <p:pic>
        <p:nvPicPr>
          <p:cNvPr id="6146" name="Picture 2" descr="C:\Users\Shreya Setty\Desktop\pics\remedie1.PNG"/>
          <p:cNvPicPr>
            <a:picLocks noGrp="1" noChangeAspect="1" noChangeArrowheads="1"/>
          </p:cNvPicPr>
          <p:nvPr>
            <p:ph idx="1"/>
          </p:nvPr>
        </p:nvPicPr>
        <p:blipFill>
          <a:blip r:embed="rId2"/>
          <a:srcRect/>
          <a:stretch>
            <a:fillRect/>
          </a:stretch>
        </p:blipFill>
        <p:spPr bwMode="auto">
          <a:xfrm>
            <a:off x="457200" y="1763944"/>
            <a:ext cx="7467600" cy="41984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UI PROTOTYPE</a:t>
            </a:r>
            <a:endParaRPr lang="en-US" dirty="0">
              <a:solidFill>
                <a:srgbClr val="FF0000"/>
              </a:solidFill>
            </a:endParaRPr>
          </a:p>
        </p:txBody>
      </p:sp>
      <p:pic>
        <p:nvPicPr>
          <p:cNvPr id="7171" name="Picture 3" descr="C:\Users\Shreya Setty\Downloads\donation.PNG"/>
          <p:cNvPicPr>
            <a:picLocks noGrp="1" noChangeAspect="1" noChangeArrowheads="1"/>
          </p:cNvPicPr>
          <p:nvPr>
            <p:ph idx="1"/>
          </p:nvPr>
        </p:nvPicPr>
        <p:blipFill>
          <a:blip r:embed="rId2"/>
          <a:srcRect/>
          <a:stretch>
            <a:fillRect/>
          </a:stretch>
        </p:blipFill>
        <p:spPr bwMode="auto">
          <a:xfrm>
            <a:off x="457200" y="1763944"/>
            <a:ext cx="7467600" cy="41984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ARCHITECTURE AND TECHNOLOGY USED</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Front end: </a:t>
            </a:r>
            <a:r>
              <a:rPr lang="en-US" dirty="0" err="1" smtClean="0"/>
              <a:t>HTML,CSS,javascript,Bootstrap</a:t>
            </a:r>
            <a:endParaRPr lang="en-US" dirty="0" smtClean="0"/>
          </a:p>
          <a:p>
            <a:r>
              <a:rPr lang="en-US" dirty="0" smtClean="0"/>
              <a:t>Backend: </a:t>
            </a:r>
            <a:r>
              <a:rPr lang="en-US" dirty="0" err="1" smtClean="0"/>
              <a:t>django</a:t>
            </a:r>
            <a:r>
              <a:rPr lang="en-US" dirty="0" smtClean="0"/>
              <a:t> </a:t>
            </a:r>
            <a:r>
              <a:rPr lang="en-US" dirty="0" err="1" smtClean="0"/>
              <a:t>framework,python</a:t>
            </a:r>
            <a:endParaRPr lang="en-US" dirty="0" smtClean="0"/>
          </a:p>
          <a:p>
            <a:r>
              <a:rPr lang="en-US" dirty="0" err="1" smtClean="0"/>
              <a:t>Database:Mysql</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RESULTS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User is able to book appointment without delay and is also able to track is token number and arrival time  which has been generated.</a:t>
            </a:r>
          </a:p>
          <a:p>
            <a:pPr>
              <a:buNone/>
            </a:pPr>
            <a:r>
              <a:rPr lang="en-US" dirty="0" smtClean="0"/>
              <a:t>People who are in lack of knowledge of home remedies are now able to go through different kinds natural therapies available.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8384026" cy="1477328"/>
          </a:xfrm>
          <a:prstGeom prst="rect">
            <a:avLst/>
          </a:prstGeom>
          <a:noFill/>
        </p:spPr>
        <p:txBody>
          <a:bodyPr wrap="none" rtlCol="0">
            <a:spAutoFit/>
          </a:bodyPr>
          <a:lstStyle/>
          <a:p>
            <a:r>
              <a:rPr lang="en-US" sz="3000" dirty="0" smtClean="0"/>
              <a:t> People who are willing to donate their organs </a:t>
            </a:r>
          </a:p>
          <a:p>
            <a:r>
              <a:rPr lang="en-US" sz="3000" dirty="0" smtClean="0"/>
              <a:t>can now give their details and fulfill their wish of </a:t>
            </a:r>
          </a:p>
          <a:p>
            <a:r>
              <a:rPr lang="en-US" sz="3000" dirty="0" smtClean="0"/>
              <a:t>donating organs. </a:t>
            </a:r>
            <a:endParaRPr lang="en-US"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FF0000"/>
                </a:solidFill>
              </a:rPr>
              <a:t>DISCUSSION</a:t>
            </a:r>
            <a:r>
              <a:rPr lang="en-US" dirty="0" smtClean="0">
                <a:solidFill>
                  <a:srgbClr val="FF0000"/>
                </a:solidFill>
              </a:rPr>
              <a:t> </a:t>
            </a:r>
            <a:r>
              <a:rPr lang="en-US" dirty="0" smtClean="0">
                <a:solidFill>
                  <a:srgbClr val="FF0000"/>
                </a:solidFill>
              </a:rPr>
              <a:t>AND FUTURE WORK</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smtClean="0"/>
              <a:t>We would like to extend our project by adding more features into it. After user consults doctor hospital management should update the database that particular person has finished his appointment. So that users can keep a track of number of people present before them to consult the doctor. We would also like to extend the number of home remedies given the portal and also few more many solutions to it.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buNone/>
            </a:pPr>
            <a:r>
              <a:rPr lang="en-US" sz="6000" dirty="0" smtClean="0">
                <a:solidFill>
                  <a:srgbClr val="FF0000"/>
                </a:solidFill>
              </a:rPr>
              <a:t>THANK YOU</a:t>
            </a:r>
          </a:p>
          <a:p>
            <a:pPr algn="r">
              <a:buNone/>
            </a:pPr>
            <a:endParaRPr lang="en-US" dirty="0" smtClean="0"/>
          </a:p>
          <a:p>
            <a:pPr algn="r">
              <a:buNone/>
            </a:pPr>
            <a:endParaRPr lang="en-US" dirty="0" smtClean="0"/>
          </a:p>
          <a:p>
            <a:pPr algn="r">
              <a:buNone/>
            </a:pPr>
            <a:endParaRPr lang="en-US" dirty="0" smtClean="0"/>
          </a:p>
          <a:p>
            <a:pPr algn="r">
              <a:buNone/>
            </a:pPr>
            <a:r>
              <a:rPr lang="en-US" dirty="0" smtClean="0"/>
              <a:t>BY</a:t>
            </a:r>
          </a:p>
          <a:p>
            <a:pPr algn="r">
              <a:buNone/>
            </a:pPr>
            <a:r>
              <a:rPr lang="en-US" dirty="0" smtClean="0"/>
              <a:t>S.SHREYA</a:t>
            </a:r>
          </a:p>
          <a:p>
            <a:pPr algn="r">
              <a:buNone/>
            </a:pPr>
            <a:r>
              <a:rPr lang="en-US" dirty="0" smtClean="0"/>
              <a:t>Y.RAKESH</a:t>
            </a:r>
          </a:p>
          <a:p>
            <a:pPr algn="r">
              <a:buNone/>
            </a:pPr>
            <a:r>
              <a:rPr lang="en-US" dirty="0" smtClean="0"/>
              <a:t>A.VARSHA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ABSTRACT</a:t>
            </a:r>
            <a:endParaRPr lang="en-US" dirty="0">
              <a:solidFill>
                <a:srgbClr val="FF0000"/>
              </a:solidFill>
            </a:endParaRPr>
          </a:p>
        </p:txBody>
      </p:sp>
      <p:sp>
        <p:nvSpPr>
          <p:cNvPr id="3" name="Content Placeholder 2"/>
          <p:cNvSpPr>
            <a:spLocks noGrp="1"/>
          </p:cNvSpPr>
          <p:nvPr>
            <p:ph idx="1"/>
          </p:nvPr>
        </p:nvSpPr>
        <p:spPr>
          <a:xfrm>
            <a:off x="457200" y="1295400"/>
            <a:ext cx="7467600" cy="5257800"/>
          </a:xfrm>
        </p:spPr>
        <p:txBody>
          <a:bodyPr>
            <a:normAutofit lnSpcReduction="10000"/>
          </a:bodyPr>
          <a:lstStyle/>
          <a:p>
            <a:pPr>
              <a:buNone/>
            </a:pPr>
            <a:r>
              <a:rPr lang="en-US" dirty="0" smtClean="0"/>
              <a:t>We serve our users in 3 ways:</a:t>
            </a:r>
          </a:p>
          <a:p>
            <a:pPr>
              <a:buNone/>
            </a:pPr>
            <a:r>
              <a:rPr lang="en-US" dirty="0" smtClean="0"/>
              <a:t>Longer waiting times has been noticed for booking hospital appointment. For this solution has been provided by online booking of appointment in the desired hospital. It also notifies the arrival time at the hospital for consulting the doctor.</a:t>
            </a:r>
          </a:p>
          <a:p>
            <a:pPr>
              <a:buNone/>
            </a:pPr>
            <a:r>
              <a:rPr lang="en-US" dirty="0" smtClean="0"/>
              <a:t>Through this length of stay of patients in hospital decreases.</a:t>
            </a:r>
          </a:p>
          <a:p>
            <a:pPr>
              <a:buNone/>
            </a:pPr>
            <a:r>
              <a:rPr lang="en-US" dirty="0" smtClean="0"/>
              <a:t>In these days most of the people are habituated to tablets(medicines) even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838200"/>
            <a:ext cx="8361584" cy="5201424"/>
          </a:xfrm>
          <a:prstGeom prst="rect">
            <a:avLst/>
          </a:prstGeom>
          <a:noFill/>
        </p:spPr>
        <p:txBody>
          <a:bodyPr wrap="none" rtlCol="0">
            <a:spAutoFit/>
          </a:bodyPr>
          <a:lstStyle/>
          <a:p>
            <a:r>
              <a:rPr lang="en-US" sz="3200" dirty="0" smtClean="0"/>
              <a:t>for a simple problems. To address these</a:t>
            </a:r>
            <a:endParaRPr lang="en-US" sz="3000" dirty="0" smtClean="0"/>
          </a:p>
          <a:p>
            <a:r>
              <a:rPr lang="en-US" sz="3000" dirty="0" smtClean="0"/>
              <a:t>kind of situations natural therapies are provided.</a:t>
            </a:r>
          </a:p>
          <a:p>
            <a:endParaRPr lang="en-US" sz="3000" dirty="0" smtClean="0"/>
          </a:p>
          <a:p>
            <a:r>
              <a:rPr lang="en-US" sz="3000" dirty="0" smtClean="0"/>
              <a:t>People who want to donate organs can register </a:t>
            </a:r>
          </a:p>
          <a:p>
            <a:r>
              <a:rPr lang="en-US" sz="3000" dirty="0" smtClean="0"/>
              <a:t>themselves in the website where their </a:t>
            </a:r>
          </a:p>
          <a:p>
            <a:r>
              <a:rPr lang="en-US" sz="3000" dirty="0" smtClean="0"/>
              <a:t>Information is accessed by various hospitals.</a:t>
            </a:r>
          </a:p>
          <a:p>
            <a:endParaRPr lang="en-US" sz="3000" dirty="0" smtClean="0"/>
          </a:p>
          <a:p>
            <a:r>
              <a:rPr lang="en-US" sz="3000" dirty="0" smtClean="0"/>
              <a:t>We would be helpful </a:t>
            </a:r>
            <a:r>
              <a:rPr lang="en-US" sz="3000" dirty="0" err="1" smtClean="0"/>
              <a:t>fr</a:t>
            </a:r>
            <a:r>
              <a:rPr lang="en-US" sz="3000" dirty="0" smtClean="0"/>
              <a:t> the user in these </a:t>
            </a:r>
          </a:p>
          <a:p>
            <a:r>
              <a:rPr lang="en-US" sz="3000" dirty="0" smtClean="0"/>
              <a:t>situations.</a:t>
            </a:r>
          </a:p>
          <a:p>
            <a:endParaRPr lang="en-US" sz="3000" dirty="0" smtClean="0"/>
          </a:p>
          <a:p>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700" dirty="0" smtClean="0">
                <a:solidFill>
                  <a:srgbClr val="FF0000"/>
                </a:solidFill>
              </a:rPr>
              <a:t>Problem Statement-Needs Identified</a:t>
            </a:r>
            <a:endParaRPr lang="en-US" sz="3700" dirty="0">
              <a:solidFill>
                <a:srgbClr val="FF0000"/>
              </a:solidFill>
            </a:endParaRPr>
          </a:p>
        </p:txBody>
      </p:sp>
      <p:sp>
        <p:nvSpPr>
          <p:cNvPr id="3" name="Content Placeholder 2"/>
          <p:cNvSpPr>
            <a:spLocks noGrp="1"/>
          </p:cNvSpPr>
          <p:nvPr>
            <p:ph idx="1"/>
          </p:nvPr>
        </p:nvSpPr>
        <p:spPr>
          <a:xfrm>
            <a:off x="457200" y="1524000"/>
            <a:ext cx="8229600" cy="4876800"/>
          </a:xfrm>
        </p:spPr>
        <p:txBody>
          <a:bodyPr>
            <a:normAutofit/>
          </a:bodyPr>
          <a:lstStyle/>
          <a:p>
            <a:r>
              <a:rPr lang="en-US" dirty="0" smtClean="0"/>
              <a:t>Time is very important.</a:t>
            </a:r>
          </a:p>
          <a:p>
            <a:r>
              <a:rPr lang="en-US" dirty="0" smtClean="0"/>
              <a:t>To know the best hospital. </a:t>
            </a:r>
          </a:p>
          <a:p>
            <a:r>
              <a:rPr lang="en-US" dirty="0" smtClean="0"/>
              <a:t>Waiting  for long hours.</a:t>
            </a:r>
          </a:p>
          <a:p>
            <a:r>
              <a:rPr lang="en-US" dirty="0" smtClean="0"/>
              <a:t>Long waits increase patients length of stay.</a:t>
            </a:r>
          </a:p>
          <a:p>
            <a:r>
              <a:rPr lang="en-US" dirty="0" smtClean="0"/>
              <a:t>This has to be addressed by reducing the wait time.</a:t>
            </a:r>
          </a:p>
          <a:p>
            <a:r>
              <a:rPr lang="en-US" dirty="0" smtClean="0"/>
              <a:t>Habituated to pills.</a:t>
            </a:r>
          </a:p>
          <a:p>
            <a:r>
              <a:rPr lang="en-US" dirty="0" smtClean="0"/>
              <a:t>No knowledge of home remedy.</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467600" cy="4525963"/>
          </a:xfrm>
        </p:spPr>
        <p:txBody>
          <a:bodyPr/>
          <a:lstStyle/>
          <a:p>
            <a:r>
              <a:rPr lang="en-US" dirty="0" smtClean="0"/>
              <a:t>Damaged organs reduce life time.</a:t>
            </a:r>
          </a:p>
          <a:p>
            <a:r>
              <a:rPr lang="en-US" dirty="0" smtClean="0"/>
              <a:t>So organ transplantation is required.</a:t>
            </a:r>
          </a:p>
          <a:p>
            <a:r>
              <a:rPr lang="en-US" dirty="0" smtClean="0"/>
              <a:t>Required for scientific and medical research.</a:t>
            </a:r>
          </a:p>
          <a:p>
            <a:r>
              <a:rPr lang="en-US" dirty="0" smtClean="0"/>
              <a:t> Develop new technologies. </a:t>
            </a:r>
          </a:p>
          <a:p>
            <a:r>
              <a:rPr lang="en-US" dirty="0" smtClean="0"/>
              <a:t>Cure diseases.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Objectives-Use Cases</a:t>
            </a:r>
            <a:endParaRPr lang="en-US" dirty="0">
              <a:solidFill>
                <a:srgbClr val="FF0000"/>
              </a:solidFill>
            </a:endParaRPr>
          </a:p>
        </p:txBody>
      </p:sp>
      <p:sp>
        <p:nvSpPr>
          <p:cNvPr id="3" name="Content Placeholder 2"/>
          <p:cNvSpPr>
            <a:spLocks noGrp="1"/>
          </p:cNvSpPr>
          <p:nvPr>
            <p:ph idx="1"/>
          </p:nvPr>
        </p:nvSpPr>
        <p:spPr>
          <a:xfrm>
            <a:off x="457200" y="1600200"/>
            <a:ext cx="7848600" cy="4525963"/>
          </a:xfrm>
        </p:spPr>
        <p:txBody>
          <a:bodyPr>
            <a:normAutofit/>
          </a:bodyPr>
          <a:lstStyle/>
          <a:p>
            <a:pPr>
              <a:buNone/>
            </a:pPr>
            <a:r>
              <a:rPr lang="en-US" dirty="0" smtClean="0"/>
              <a:t>This project is aimed to give the users</a:t>
            </a:r>
          </a:p>
          <a:p>
            <a:pPr>
              <a:buNone/>
            </a:pPr>
            <a:r>
              <a:rPr lang="en-US" dirty="0" smtClean="0"/>
              <a:t>immediate response to their health issue.</a:t>
            </a:r>
          </a:p>
          <a:p>
            <a:r>
              <a:rPr lang="en-US" dirty="0" smtClean="0"/>
              <a:t>Booking an appointment</a:t>
            </a:r>
          </a:p>
          <a:p>
            <a:r>
              <a:rPr lang="en-US" dirty="0" smtClean="0"/>
              <a:t>Home remedies</a:t>
            </a:r>
          </a:p>
          <a:p>
            <a:r>
              <a:rPr lang="en-US" dirty="0" smtClean="0"/>
              <a:t>Organ donation</a:t>
            </a:r>
          </a:p>
          <a:p>
            <a:pPr marL="514350" indent="-514350" algn="just">
              <a:buNone/>
            </a:pPr>
            <a:endParaRPr lang="en-US" dirty="0" smtClean="0"/>
          </a:p>
          <a:p>
            <a:pPr marL="514350" indent="-514350">
              <a:buNone/>
            </a:pP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UI PROTOTYPES</a:t>
            </a:r>
            <a:endParaRPr lang="en-US" dirty="0">
              <a:solidFill>
                <a:srgbClr val="FF0000"/>
              </a:solidFill>
            </a:endParaRPr>
          </a:p>
        </p:txBody>
      </p:sp>
      <p:pic>
        <p:nvPicPr>
          <p:cNvPr id="1026" name="Picture 2" descr="C:\Users\Shreya Setty\Desktop\pics\book1.PNG"/>
          <p:cNvPicPr>
            <a:picLocks noGrp="1" noChangeAspect="1" noChangeArrowheads="1"/>
          </p:cNvPicPr>
          <p:nvPr>
            <p:ph idx="1"/>
          </p:nvPr>
        </p:nvPicPr>
        <p:blipFill>
          <a:blip r:embed="rId2"/>
          <a:srcRect/>
          <a:stretch>
            <a:fillRect/>
          </a:stretch>
        </p:blipFill>
        <p:spPr bwMode="auto">
          <a:xfrm>
            <a:off x="457200" y="1763944"/>
            <a:ext cx="8153400" cy="463685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UI PROTOTYPE</a:t>
            </a:r>
            <a:endParaRPr lang="en-US" dirty="0">
              <a:solidFill>
                <a:srgbClr val="FF0000"/>
              </a:solidFill>
            </a:endParaRPr>
          </a:p>
        </p:txBody>
      </p:sp>
      <p:pic>
        <p:nvPicPr>
          <p:cNvPr id="5122" name="Picture 2" descr="C:\Users\Shreya Setty\Desktop\pics\book2.PNG"/>
          <p:cNvPicPr>
            <a:picLocks noGrp="1" noChangeAspect="1" noChangeArrowheads="1"/>
          </p:cNvPicPr>
          <p:nvPr>
            <p:ph idx="1"/>
          </p:nvPr>
        </p:nvPicPr>
        <p:blipFill>
          <a:blip r:embed="rId2"/>
          <a:srcRect/>
          <a:stretch>
            <a:fillRect/>
          </a:stretch>
        </p:blipFill>
        <p:spPr bwMode="auto">
          <a:xfrm>
            <a:off x="457200" y="1763944"/>
            <a:ext cx="7467600" cy="41984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UI PROTOTYPE</a:t>
            </a:r>
            <a:endParaRPr lang="en-US" dirty="0">
              <a:solidFill>
                <a:srgbClr val="FF0000"/>
              </a:solidFill>
            </a:endParaRPr>
          </a:p>
        </p:txBody>
      </p:sp>
      <p:pic>
        <p:nvPicPr>
          <p:cNvPr id="3074" name="Picture 2" descr="C:\Users\Shreya Setty\Desktop\pics\book4.PNG"/>
          <p:cNvPicPr>
            <a:picLocks noGrp="1" noChangeAspect="1" noChangeArrowheads="1"/>
          </p:cNvPicPr>
          <p:nvPr>
            <p:ph idx="1"/>
          </p:nvPr>
        </p:nvPicPr>
        <p:blipFill>
          <a:blip r:embed="rId2"/>
          <a:srcRect/>
          <a:stretch>
            <a:fillRect/>
          </a:stretch>
        </p:blipFill>
        <p:spPr bwMode="auto">
          <a:xfrm>
            <a:off x="457200" y="1763944"/>
            <a:ext cx="7467600" cy="4198475"/>
          </a:xfrm>
          <a:prstGeom prst="rect">
            <a:avLst/>
          </a:prstGeom>
          <a:noFill/>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533</TotalTime>
  <Words>400</Words>
  <Application>Microsoft Office PowerPoint</Application>
  <PresentationFormat>On-screen Show (4:3)</PresentationFormat>
  <Paragraphs>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MEDTECH</vt:lpstr>
      <vt:lpstr>ABSTRACT</vt:lpstr>
      <vt:lpstr>Slide 3</vt:lpstr>
      <vt:lpstr>Problem Statement-Needs Identified</vt:lpstr>
      <vt:lpstr>Slide 5</vt:lpstr>
      <vt:lpstr>Objectives-Use Cases</vt:lpstr>
      <vt:lpstr>UI PROTOTYPES</vt:lpstr>
      <vt:lpstr>UI PROTOTYPE</vt:lpstr>
      <vt:lpstr>UI PROTOTYPE</vt:lpstr>
      <vt:lpstr>UI PROTOTYPE</vt:lpstr>
      <vt:lpstr>UI PROTOTYPE</vt:lpstr>
      <vt:lpstr>ARCHITECTURE AND TECHNOLOGY USED</vt:lpstr>
      <vt:lpstr>RESULTS</vt:lpstr>
      <vt:lpstr>Slide 14</vt:lpstr>
      <vt:lpstr>DISCUSSION AND FUTURE WORK</vt:lpstr>
      <vt:lpstr>Slide 16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Shreya Setty</dc:creator>
  <cp:lastModifiedBy>Shreya Setty</cp:lastModifiedBy>
  <cp:revision>92</cp:revision>
  <dcterms:created xsi:type="dcterms:W3CDTF">2019-02-24T09:00:57Z</dcterms:created>
  <dcterms:modified xsi:type="dcterms:W3CDTF">2019-04-27T04:17:16Z</dcterms:modified>
</cp:coreProperties>
</file>