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5510"/>
  </p:normalViewPr>
  <p:slideViewPr>
    <p:cSldViewPr snapToGrid="0" snapToObjects="1">
      <p:cViewPr>
        <p:scale>
          <a:sx n="72" d="100"/>
          <a:sy n="72" d="100"/>
        </p:scale>
        <p:origin x="1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CC37EE6-FF38-8742-BBD6-B1D04015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748" y="-253731"/>
            <a:ext cx="5943600" cy="5943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7FCD00-3570-5A49-A4AD-69B409A7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1"/>
          <a:stretch/>
        </p:blipFill>
        <p:spPr>
          <a:xfrm>
            <a:off x="400084" y="565510"/>
            <a:ext cx="8820265" cy="1005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9418320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475419" y="3910845"/>
            <a:ext cx="273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Intersection Size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298-500C-EF48-82AD-8C4D3781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993" y="4596700"/>
            <a:ext cx="6126480" cy="61264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DB97EE-A3E9-9346-948E-E9C4BC1353DE}"/>
              </a:ext>
            </a:extLst>
          </p:cNvPr>
          <p:cNvSpPr/>
          <p:nvPr/>
        </p:nvSpPr>
        <p:spPr>
          <a:xfrm>
            <a:off x="78525" y="2969585"/>
            <a:ext cx="953625" cy="287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EF9DB7F-DD11-7D42-B4E6-E51ECD36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32087"/>
            <a:ext cx="15544800" cy="473102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E45E7EE-B1E5-7E4A-828D-FEF3D13774C2}"/>
              </a:ext>
            </a:extLst>
          </p:cNvPr>
          <p:cNvSpPr txBox="1"/>
          <p:nvPr/>
        </p:nvSpPr>
        <p:spPr>
          <a:xfrm>
            <a:off x="9418320" y="552079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44933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9C9547-EF7C-CB40-9B28-C2A4A165E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329485"/>
            <a:ext cx="15544800" cy="47310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284C11F-578A-824D-94EE-899B2857290A}"/>
              </a:ext>
            </a:extLst>
          </p:cNvPr>
          <p:cNvSpPr txBox="1"/>
          <p:nvPr/>
        </p:nvSpPr>
        <p:spPr>
          <a:xfrm>
            <a:off x="-45720" y="15122422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2FBE2-3CB3-C24B-8850-A686480BE455}"/>
              </a:ext>
            </a:extLst>
          </p:cNvPr>
          <p:cNvSpPr txBox="1"/>
          <p:nvPr/>
        </p:nvSpPr>
        <p:spPr>
          <a:xfrm>
            <a:off x="649387" y="7583283"/>
            <a:ext cx="227741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67-gene signature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3A3A6-5CCB-4840-BC15-3E789F3C4D66}"/>
              </a:ext>
            </a:extLst>
          </p:cNvPr>
          <p:cNvSpPr/>
          <p:nvPr/>
        </p:nvSpPr>
        <p:spPr>
          <a:xfrm rot="19434821">
            <a:off x="12432147" y="13755137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24094-3A47-2A49-B496-F05AE89D3519}"/>
              </a:ext>
            </a:extLst>
          </p:cNvPr>
          <p:cNvSpPr txBox="1"/>
          <p:nvPr/>
        </p:nvSpPr>
        <p:spPr>
          <a:xfrm rot="19215605">
            <a:off x="11709455" y="1389953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AD039C-5853-7D41-B808-3EC76543BA1A}"/>
              </a:ext>
            </a:extLst>
          </p:cNvPr>
          <p:cNvSpPr/>
          <p:nvPr/>
        </p:nvSpPr>
        <p:spPr>
          <a:xfrm rot="19434821">
            <a:off x="13201987" y="18452536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B6CEA-BD74-D14B-9BB6-5D3ECEDF56F2}"/>
              </a:ext>
            </a:extLst>
          </p:cNvPr>
          <p:cNvSpPr txBox="1"/>
          <p:nvPr/>
        </p:nvSpPr>
        <p:spPr>
          <a:xfrm rot="19215605">
            <a:off x="12503787" y="1860361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5611A1-0CD0-D741-AA2A-2B03142C9A83}"/>
              </a:ext>
            </a:extLst>
          </p:cNvPr>
          <p:cNvGrpSpPr/>
          <p:nvPr/>
        </p:nvGrpSpPr>
        <p:grpSpPr>
          <a:xfrm>
            <a:off x="10735187" y="5819548"/>
            <a:ext cx="2978309" cy="723275"/>
            <a:chOff x="13428078" y="12460216"/>
            <a:chExt cx="2978309" cy="7232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B606F48-3D40-C846-9690-60684F9F8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8078" y="12596482"/>
              <a:ext cx="274320" cy="117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4F2789-8054-BE42-AAE6-5478C66CE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190" y="12916831"/>
              <a:ext cx="274320" cy="11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7D9B5C-7175-F143-89B4-CE3E2ABDCCC8}"/>
                </a:ext>
              </a:extLst>
            </p:cNvPr>
            <p:cNvSpPr txBox="1"/>
            <p:nvPr/>
          </p:nvSpPr>
          <p:spPr>
            <a:xfrm>
              <a:off x="13727449" y="12460216"/>
              <a:ext cx="267893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 distribution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67-gene signature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EB94A41-8B65-964E-B681-354AE1A711E5}"/>
              </a:ext>
            </a:extLst>
          </p:cNvPr>
          <p:cNvSpPr txBox="1"/>
          <p:nvPr/>
        </p:nvSpPr>
        <p:spPr>
          <a:xfrm>
            <a:off x="10485893" y="611446"/>
            <a:ext cx="243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67-gene signature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3091FA-E78B-3B42-928C-BE559B8D374A}"/>
              </a:ext>
            </a:extLst>
          </p:cNvPr>
          <p:cNvSpPr txBox="1"/>
          <p:nvPr/>
        </p:nvSpPr>
        <p:spPr>
          <a:xfrm>
            <a:off x="13360377" y="4162987"/>
            <a:ext cx="1860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CCLE RNA-seq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3CC5A4-B436-2949-9B52-5B76951A626A}"/>
              </a:ext>
            </a:extLst>
          </p:cNvPr>
          <p:cNvSpPr txBox="1"/>
          <p:nvPr/>
        </p:nvSpPr>
        <p:spPr>
          <a:xfrm rot="16200000">
            <a:off x="-377679" y="11812558"/>
            <a:ext cx="15394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Pearson’s 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BB1D90-029F-CD43-B434-4BC2E265E715}"/>
              </a:ext>
            </a:extLst>
          </p:cNvPr>
          <p:cNvSpPr txBox="1"/>
          <p:nvPr/>
        </p:nvSpPr>
        <p:spPr>
          <a:xfrm rot="16200000">
            <a:off x="-337508" y="16511738"/>
            <a:ext cx="1798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Meta-z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4B0B-674C-8C44-B15F-8A953D84CCE5}"/>
              </a:ext>
            </a:extLst>
          </p:cNvPr>
          <p:cNvSpPr txBox="1"/>
          <p:nvPr/>
        </p:nvSpPr>
        <p:spPr>
          <a:xfrm>
            <a:off x="14071812" y="884412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 &lt; 10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F7D29-7BD4-504A-8E2D-97CCD89014F4}"/>
              </a:ext>
            </a:extLst>
          </p:cNvPr>
          <p:cNvSpPr txBox="1"/>
          <p:nvPr/>
        </p:nvSpPr>
        <p:spPr>
          <a:xfrm>
            <a:off x="14475551" y="6024129"/>
            <a:ext cx="718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LMNB2</a:t>
            </a:r>
          </a:p>
          <a:p>
            <a:r>
              <a:rPr lang="en-US" sz="1400" dirty="0"/>
              <a:t>NDC1</a:t>
            </a:r>
          </a:p>
          <a:p>
            <a:r>
              <a:rPr lang="en-US" sz="1400" dirty="0"/>
              <a:t>ENO1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A94DF-8B35-C44C-9E53-F8AD80979B81}"/>
              </a:ext>
            </a:extLst>
          </p:cNvPr>
          <p:cNvCxnSpPr>
            <a:cxnSpLocks/>
          </p:cNvCxnSpPr>
          <p:nvPr/>
        </p:nvCxnSpPr>
        <p:spPr>
          <a:xfrm flipH="1" flipV="1">
            <a:off x="14627438" y="5891978"/>
            <a:ext cx="47031" cy="2039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4E2100-7583-B74A-BF51-BFCA0873F772}"/>
              </a:ext>
            </a:extLst>
          </p:cNvPr>
          <p:cNvCxnSpPr>
            <a:cxnSpLocks/>
          </p:cNvCxnSpPr>
          <p:nvPr/>
        </p:nvCxnSpPr>
        <p:spPr>
          <a:xfrm flipH="1" flipV="1">
            <a:off x="14402713" y="5895028"/>
            <a:ext cx="162397" cy="4218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17121-2AEE-F542-9458-6D1075B7B9A6}"/>
              </a:ext>
            </a:extLst>
          </p:cNvPr>
          <p:cNvCxnSpPr>
            <a:cxnSpLocks/>
          </p:cNvCxnSpPr>
          <p:nvPr/>
        </p:nvCxnSpPr>
        <p:spPr>
          <a:xfrm flipH="1" flipV="1">
            <a:off x="14386190" y="5923675"/>
            <a:ext cx="173412" cy="68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9EB6D0-58ED-2B42-93FB-F8EF313C5E65}"/>
              </a:ext>
            </a:extLst>
          </p:cNvPr>
          <p:cNvSpPr txBox="1"/>
          <p:nvPr/>
        </p:nvSpPr>
        <p:spPr>
          <a:xfrm>
            <a:off x="12992657" y="4439418"/>
            <a:ext cx="2215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 = 1019 cell lines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5643</TotalTime>
  <Words>41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238</cp:revision>
  <cp:lastPrinted>2019-10-09T02:37:09Z</cp:lastPrinted>
  <dcterms:created xsi:type="dcterms:W3CDTF">2018-09-18T14:08:37Z</dcterms:created>
  <dcterms:modified xsi:type="dcterms:W3CDTF">2020-10-27T09:04:19Z</dcterms:modified>
</cp:coreProperties>
</file>