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5544800" cy="20116800"/>
  <p:notesSz cx="6858000" cy="9144000"/>
  <p:defaultTextStyle>
    <a:defPPr>
      <a:defRPr lang="en-US"/>
    </a:defPPr>
    <a:lvl1pPr marL="0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1pPr>
    <a:lvl2pPr marL="855878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2pPr>
    <a:lvl3pPr marL="1711757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3pPr>
    <a:lvl4pPr marL="2567635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4pPr>
    <a:lvl5pPr marL="3423514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5pPr>
    <a:lvl6pPr marL="4279392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6pPr>
    <a:lvl7pPr marL="5135270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7pPr>
    <a:lvl8pPr marL="5991149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8pPr>
    <a:lvl9pPr marL="6847027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aney.lin@gmail.com" initials="d" lastIdx="1" clrIdx="0">
    <p:extLst>
      <p:ext uri="{19B8F6BF-5375-455C-9EA6-DF929625EA0E}">
        <p15:presenceInfo xmlns:p15="http://schemas.microsoft.com/office/powerpoint/2012/main" userId="d12bfe1b6a8295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E3EFF"/>
    <a:srgbClr val="968DFF"/>
    <a:srgbClr val="CEC9FF"/>
    <a:srgbClr val="FF353F"/>
    <a:srgbClr val="FF0000"/>
    <a:srgbClr val="FFC8C8"/>
    <a:srgbClr val="FF8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491"/>
    <p:restoredTop sz="94558"/>
  </p:normalViewPr>
  <p:slideViewPr>
    <p:cSldViewPr snapToGrid="0" snapToObjects="1">
      <p:cViewPr>
        <p:scale>
          <a:sx n="93" d="100"/>
          <a:sy n="93" d="100"/>
        </p:scale>
        <p:origin x="6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94F5F-29A8-ED40-9DE6-9EAB7FD9F1FE}" type="datetimeFigureOut">
              <a:rPr lang="en-US" smtClean="0"/>
              <a:t>5/18/20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04911-E756-0442-A26B-9B72CDFE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8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04911-E756-0442-A26B-9B72CDFE94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6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292265"/>
            <a:ext cx="13213080" cy="7003627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10565978"/>
            <a:ext cx="11658600" cy="4856902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0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0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1071033"/>
            <a:ext cx="3351848" cy="170480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1071033"/>
            <a:ext cx="9861233" cy="1704805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8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9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5015236"/>
            <a:ext cx="13407390" cy="8368029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13462429"/>
            <a:ext cx="13407390" cy="4400549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/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5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6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071038"/>
            <a:ext cx="13407390" cy="3888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4931411"/>
            <a:ext cx="6576178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7348220"/>
            <a:ext cx="6576178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4931411"/>
            <a:ext cx="6608565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7348220"/>
            <a:ext cx="6608565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5/18/20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2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5/18/20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5/18/20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1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2896451"/>
            <a:ext cx="7869555" cy="14295967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2896451"/>
            <a:ext cx="7869555" cy="14295967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1071038"/>
            <a:ext cx="1340739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5355167"/>
            <a:ext cx="1340739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BCB74-3379-2F4C-B9E7-70AB3AB2755F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8645298"/>
            <a:ext cx="524637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54480" rtl="0" eaLnBrk="1" latinLnBrk="0" hangingPunct="1">
        <a:lnSpc>
          <a:spcPct val="90000"/>
        </a:lnSpc>
        <a:spcBef>
          <a:spcPct val="0"/>
        </a:spcBef>
        <a:buNone/>
        <a:defRPr sz="7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620" indent="-388620" algn="l" defTabSz="155448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4760" kern="1200">
          <a:solidFill>
            <a:schemeClr val="tx1"/>
          </a:solidFill>
          <a:latin typeface="+mn-lt"/>
          <a:ea typeface="+mn-ea"/>
          <a:cs typeface="+mn-cs"/>
        </a:defRPr>
      </a:lvl1pPr>
      <a:lvl2pPr marL="11658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3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49758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427482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50520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8293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6065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Oval 483">
            <a:extLst>
              <a:ext uri="{FF2B5EF4-FFF2-40B4-BE49-F238E27FC236}">
                <a16:creationId xmlns:a16="http://schemas.microsoft.com/office/drawing/2014/main" id="{FD7A97AE-5D4A-D44E-8687-B89EEE047A94}"/>
              </a:ext>
            </a:extLst>
          </p:cNvPr>
          <p:cNvSpPr/>
          <p:nvPr/>
        </p:nvSpPr>
        <p:spPr>
          <a:xfrm>
            <a:off x="9313046" y="3332786"/>
            <a:ext cx="303335" cy="2954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Oval 484">
            <a:extLst>
              <a:ext uri="{FF2B5EF4-FFF2-40B4-BE49-F238E27FC236}">
                <a16:creationId xmlns:a16="http://schemas.microsoft.com/office/drawing/2014/main" id="{CA0732F4-6DA2-6947-9371-0FDBE23C556C}"/>
              </a:ext>
            </a:extLst>
          </p:cNvPr>
          <p:cNvSpPr/>
          <p:nvPr/>
        </p:nvSpPr>
        <p:spPr>
          <a:xfrm>
            <a:off x="9373257" y="3402468"/>
            <a:ext cx="207954" cy="183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12ACB444-E16D-7345-9C92-C5174DBECD86}"/>
              </a:ext>
            </a:extLst>
          </p:cNvPr>
          <p:cNvCxnSpPr>
            <a:cxnSpLocks/>
            <a:stCxn id="484" idx="0"/>
          </p:cNvCxnSpPr>
          <p:nvPr/>
        </p:nvCxnSpPr>
        <p:spPr>
          <a:xfrm flipV="1">
            <a:off x="9464714" y="3266162"/>
            <a:ext cx="0" cy="666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35B2DAF3-D24A-0B42-9A92-DB2D4F096283}"/>
              </a:ext>
            </a:extLst>
          </p:cNvPr>
          <p:cNvCxnSpPr>
            <a:cxnSpLocks/>
          </p:cNvCxnSpPr>
          <p:nvPr/>
        </p:nvCxnSpPr>
        <p:spPr>
          <a:xfrm flipV="1">
            <a:off x="9494024" y="3269096"/>
            <a:ext cx="0" cy="666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041ABD69-DEFE-FA44-8086-6C2400328D90}"/>
              </a:ext>
            </a:extLst>
          </p:cNvPr>
          <p:cNvCxnSpPr>
            <a:cxnSpLocks/>
          </p:cNvCxnSpPr>
          <p:nvPr/>
        </p:nvCxnSpPr>
        <p:spPr>
          <a:xfrm flipV="1">
            <a:off x="9492564" y="3215680"/>
            <a:ext cx="49088" cy="65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D9BA5708-3056-E84D-B218-2593CCAAEFC2}"/>
              </a:ext>
            </a:extLst>
          </p:cNvPr>
          <p:cNvCxnSpPr>
            <a:cxnSpLocks/>
          </p:cNvCxnSpPr>
          <p:nvPr/>
        </p:nvCxnSpPr>
        <p:spPr>
          <a:xfrm flipH="1" flipV="1">
            <a:off x="9427352" y="3215680"/>
            <a:ext cx="41772" cy="666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5ED39781-2C91-6742-A2AE-47CAB3D25353}"/>
              </a:ext>
            </a:extLst>
          </p:cNvPr>
          <p:cNvCxnSpPr>
            <a:cxnSpLocks/>
          </p:cNvCxnSpPr>
          <p:nvPr/>
        </p:nvCxnSpPr>
        <p:spPr>
          <a:xfrm flipV="1">
            <a:off x="9513083" y="3224824"/>
            <a:ext cx="49088" cy="65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0A08B6EA-3FAC-CA41-8710-A4FB6B1061DD}"/>
              </a:ext>
            </a:extLst>
          </p:cNvPr>
          <p:cNvCxnSpPr>
            <a:cxnSpLocks/>
          </p:cNvCxnSpPr>
          <p:nvPr/>
        </p:nvCxnSpPr>
        <p:spPr>
          <a:xfrm flipH="1" flipV="1">
            <a:off x="9402793" y="3224824"/>
            <a:ext cx="45720" cy="64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3" name="Picture 502">
            <a:extLst>
              <a:ext uri="{FF2B5EF4-FFF2-40B4-BE49-F238E27FC236}">
                <a16:creationId xmlns:a16="http://schemas.microsoft.com/office/drawing/2014/main" id="{350D2434-82EB-984C-A5C0-88197748E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0904" y="3188842"/>
            <a:ext cx="242749" cy="137405"/>
          </a:xfrm>
          <a:prstGeom prst="rect">
            <a:avLst/>
          </a:prstGeom>
        </p:spPr>
      </p:pic>
      <p:pic>
        <p:nvPicPr>
          <p:cNvPr id="504" name="Picture 503">
            <a:extLst>
              <a:ext uri="{FF2B5EF4-FFF2-40B4-BE49-F238E27FC236}">
                <a16:creationId xmlns:a16="http://schemas.microsoft.com/office/drawing/2014/main" id="{70F2D61D-03F0-4A4F-B941-7CBBE3577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427363">
            <a:off x="9117898" y="3426593"/>
            <a:ext cx="242749" cy="137405"/>
          </a:xfrm>
          <a:prstGeom prst="rect">
            <a:avLst/>
          </a:prstGeom>
        </p:spPr>
      </p:pic>
      <p:sp>
        <p:nvSpPr>
          <p:cNvPr id="360" name="Rounded Rectangle 359">
            <a:extLst>
              <a:ext uri="{FF2B5EF4-FFF2-40B4-BE49-F238E27FC236}">
                <a16:creationId xmlns:a16="http://schemas.microsoft.com/office/drawing/2014/main" id="{EF0BE54A-EFCE-CA40-A02A-F1B250CB90EB}"/>
              </a:ext>
            </a:extLst>
          </p:cNvPr>
          <p:cNvSpPr/>
          <p:nvPr/>
        </p:nvSpPr>
        <p:spPr>
          <a:xfrm>
            <a:off x="13726818" y="1937814"/>
            <a:ext cx="1794008" cy="1266925"/>
          </a:xfrm>
          <a:prstGeom prst="roundRect">
            <a:avLst>
              <a:gd name="adj" fmla="val 1051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A2244B-E683-F142-9AC7-52B25E1D5DE8}"/>
              </a:ext>
            </a:extLst>
          </p:cNvPr>
          <p:cNvSpPr txBox="1"/>
          <p:nvPr/>
        </p:nvSpPr>
        <p:spPr>
          <a:xfrm>
            <a:off x="-48193" y="-46269"/>
            <a:ext cx="1593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Figure 7</a:t>
            </a:r>
          </a:p>
        </p:txBody>
      </p:sp>
      <p:sp>
        <p:nvSpPr>
          <p:cNvPr id="286" name="Snip Same Side Corner Rectangle 285">
            <a:extLst>
              <a:ext uri="{FF2B5EF4-FFF2-40B4-BE49-F238E27FC236}">
                <a16:creationId xmlns:a16="http://schemas.microsoft.com/office/drawing/2014/main" id="{9DE4250E-5081-8D4E-A204-5425D8EE70C1}"/>
              </a:ext>
            </a:extLst>
          </p:cNvPr>
          <p:cNvSpPr/>
          <p:nvPr/>
        </p:nvSpPr>
        <p:spPr>
          <a:xfrm>
            <a:off x="416069" y="1205540"/>
            <a:ext cx="4093591" cy="2422675"/>
          </a:xfrm>
          <a:prstGeom prst="snip2SameRect">
            <a:avLst>
              <a:gd name="adj1" fmla="val 4856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Snip Same Side Corner Rectangle 286">
            <a:extLst>
              <a:ext uri="{FF2B5EF4-FFF2-40B4-BE49-F238E27FC236}">
                <a16:creationId xmlns:a16="http://schemas.microsoft.com/office/drawing/2014/main" id="{2DC9853D-1F52-1E4C-A48E-6E016A612EE3}"/>
              </a:ext>
            </a:extLst>
          </p:cNvPr>
          <p:cNvSpPr/>
          <p:nvPr/>
        </p:nvSpPr>
        <p:spPr>
          <a:xfrm>
            <a:off x="4606414" y="1212940"/>
            <a:ext cx="4093591" cy="2422675"/>
          </a:xfrm>
          <a:prstGeom prst="snip2SameRect">
            <a:avLst>
              <a:gd name="adj1" fmla="val 4856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D4689D01-4089-E24A-B201-295E995016DC}"/>
              </a:ext>
            </a:extLst>
          </p:cNvPr>
          <p:cNvCxnSpPr>
            <a:cxnSpLocks/>
          </p:cNvCxnSpPr>
          <p:nvPr/>
        </p:nvCxnSpPr>
        <p:spPr>
          <a:xfrm>
            <a:off x="819922" y="3154656"/>
            <a:ext cx="37374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Bent-Up Arrow 289">
            <a:extLst>
              <a:ext uri="{FF2B5EF4-FFF2-40B4-BE49-F238E27FC236}">
                <a16:creationId xmlns:a16="http://schemas.microsoft.com/office/drawing/2014/main" id="{103D92A6-70D1-AA46-BE0E-D14B4DB6B929}"/>
              </a:ext>
            </a:extLst>
          </p:cNvPr>
          <p:cNvSpPr/>
          <p:nvPr/>
        </p:nvSpPr>
        <p:spPr>
          <a:xfrm rot="5400000" flipH="1">
            <a:off x="1068373" y="2746335"/>
            <a:ext cx="468297" cy="348343"/>
          </a:xfrm>
          <a:prstGeom prst="bentUpArrow">
            <a:avLst>
              <a:gd name="adj1" fmla="val 3125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FAFF8102-BC7A-D34B-B4FE-7F26DE37AF2F}"/>
              </a:ext>
            </a:extLst>
          </p:cNvPr>
          <p:cNvSpPr txBox="1"/>
          <p:nvPr/>
        </p:nvSpPr>
        <p:spPr>
          <a:xfrm>
            <a:off x="1193663" y="2960339"/>
            <a:ext cx="1925976" cy="338554"/>
          </a:xfrm>
          <a:prstGeom prst="rect">
            <a:avLst/>
          </a:prstGeom>
          <a:solidFill>
            <a:srgbClr val="0432FF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Tissue-lineage genes</a:t>
            </a:r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680415FC-E8E6-4748-9259-115F219175CA}"/>
              </a:ext>
            </a:extLst>
          </p:cNvPr>
          <p:cNvCxnSpPr>
            <a:cxnSpLocks/>
          </p:cNvCxnSpPr>
          <p:nvPr/>
        </p:nvCxnSpPr>
        <p:spPr>
          <a:xfrm>
            <a:off x="854755" y="2171964"/>
            <a:ext cx="33933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Bent-Up Arrow 296">
            <a:extLst>
              <a:ext uri="{FF2B5EF4-FFF2-40B4-BE49-F238E27FC236}">
                <a16:creationId xmlns:a16="http://schemas.microsoft.com/office/drawing/2014/main" id="{C6E3E401-7F01-6142-A483-CF3B310F71AF}"/>
              </a:ext>
            </a:extLst>
          </p:cNvPr>
          <p:cNvSpPr/>
          <p:nvPr/>
        </p:nvSpPr>
        <p:spPr>
          <a:xfrm rot="5400000" flipH="1">
            <a:off x="1068800" y="1763643"/>
            <a:ext cx="468297" cy="348343"/>
          </a:xfrm>
          <a:prstGeom prst="bentUpArrow">
            <a:avLst>
              <a:gd name="adj1" fmla="val 3125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7845D2F7-D425-1648-A25A-15E5823032FF}"/>
              </a:ext>
            </a:extLst>
          </p:cNvPr>
          <p:cNvSpPr txBox="1"/>
          <p:nvPr/>
        </p:nvSpPr>
        <p:spPr>
          <a:xfrm>
            <a:off x="1194090" y="1977647"/>
            <a:ext cx="2783647" cy="33855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Embryonic stem-cell like genes</a:t>
            </a:r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70DACDA-A031-7D4B-A51A-2CD353E601F0}"/>
              </a:ext>
            </a:extLst>
          </p:cNvPr>
          <p:cNvCxnSpPr>
            <a:cxnSpLocks/>
          </p:cNvCxnSpPr>
          <p:nvPr/>
        </p:nvCxnSpPr>
        <p:spPr>
          <a:xfrm>
            <a:off x="4991328" y="3154813"/>
            <a:ext cx="33020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Bent-Up Arrow 302">
            <a:extLst>
              <a:ext uri="{FF2B5EF4-FFF2-40B4-BE49-F238E27FC236}">
                <a16:creationId xmlns:a16="http://schemas.microsoft.com/office/drawing/2014/main" id="{999C5E1B-FDF5-4D4C-A18A-F0BC394CB8DF}"/>
              </a:ext>
            </a:extLst>
          </p:cNvPr>
          <p:cNvSpPr/>
          <p:nvPr/>
        </p:nvSpPr>
        <p:spPr>
          <a:xfrm rot="5400000" flipH="1">
            <a:off x="5196240" y="2746492"/>
            <a:ext cx="468297" cy="348343"/>
          </a:xfrm>
          <a:prstGeom prst="bentUpArrow">
            <a:avLst>
              <a:gd name="adj1" fmla="val 3125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31FE378F-9CE7-A343-9A61-07031E26B810}"/>
              </a:ext>
            </a:extLst>
          </p:cNvPr>
          <p:cNvSpPr txBox="1"/>
          <p:nvPr/>
        </p:nvSpPr>
        <p:spPr>
          <a:xfrm>
            <a:off x="5321530" y="2960496"/>
            <a:ext cx="1925976" cy="338554"/>
          </a:xfrm>
          <a:prstGeom prst="rect">
            <a:avLst/>
          </a:prstGeom>
          <a:solidFill>
            <a:srgbClr val="0432FF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Tissue-lineage genes</a:t>
            </a:r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A39D7DD5-6F68-934E-8919-EFCF78E14DD2}"/>
              </a:ext>
            </a:extLst>
          </p:cNvPr>
          <p:cNvCxnSpPr>
            <a:cxnSpLocks/>
          </p:cNvCxnSpPr>
          <p:nvPr/>
        </p:nvCxnSpPr>
        <p:spPr>
          <a:xfrm>
            <a:off x="4991328" y="2172121"/>
            <a:ext cx="3719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Bent-Up Arrow 309">
            <a:extLst>
              <a:ext uri="{FF2B5EF4-FFF2-40B4-BE49-F238E27FC236}">
                <a16:creationId xmlns:a16="http://schemas.microsoft.com/office/drawing/2014/main" id="{D14A03EB-4FC0-8940-93B7-6FA76E9537A1}"/>
              </a:ext>
            </a:extLst>
          </p:cNvPr>
          <p:cNvSpPr/>
          <p:nvPr/>
        </p:nvSpPr>
        <p:spPr>
          <a:xfrm rot="5400000" flipH="1">
            <a:off x="5238034" y="1763800"/>
            <a:ext cx="468297" cy="348343"/>
          </a:xfrm>
          <a:prstGeom prst="bentUpArrow">
            <a:avLst>
              <a:gd name="adj1" fmla="val 3125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88E6ED21-ABBD-F249-833C-9F1DE7D53AC7}"/>
              </a:ext>
            </a:extLst>
          </p:cNvPr>
          <p:cNvSpPr txBox="1"/>
          <p:nvPr/>
        </p:nvSpPr>
        <p:spPr>
          <a:xfrm>
            <a:off x="5363324" y="1977804"/>
            <a:ext cx="2783647" cy="33855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Embryonic stem-cell like genes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476DC17A-E2E0-F442-9B28-858891E46EC3}"/>
              </a:ext>
            </a:extLst>
          </p:cNvPr>
          <p:cNvSpPr txBox="1"/>
          <p:nvPr/>
        </p:nvSpPr>
        <p:spPr>
          <a:xfrm>
            <a:off x="1278509" y="799586"/>
            <a:ext cx="2398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Normal tissue state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71AD5C9F-2F99-F44E-B984-05FE37C1D0D5}"/>
              </a:ext>
            </a:extLst>
          </p:cNvPr>
          <p:cNvSpPr txBox="1"/>
          <p:nvPr/>
        </p:nvSpPr>
        <p:spPr>
          <a:xfrm>
            <a:off x="5653535" y="823328"/>
            <a:ext cx="20690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New tissue state</a:t>
            </a:r>
          </a:p>
        </p:txBody>
      </p:sp>
      <p:sp>
        <p:nvSpPr>
          <p:cNvPr id="326" name="Right Arrow 325">
            <a:extLst>
              <a:ext uri="{FF2B5EF4-FFF2-40B4-BE49-F238E27FC236}">
                <a16:creationId xmlns:a16="http://schemas.microsoft.com/office/drawing/2014/main" id="{EA3EDFC2-BE60-904A-80A8-87F3845646BC}"/>
              </a:ext>
            </a:extLst>
          </p:cNvPr>
          <p:cNvSpPr/>
          <p:nvPr/>
        </p:nvSpPr>
        <p:spPr>
          <a:xfrm>
            <a:off x="3651861" y="919217"/>
            <a:ext cx="1858737" cy="2773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2C2AF468-E0DC-B74B-8D13-C42918511102}"/>
              </a:ext>
            </a:extLst>
          </p:cNvPr>
          <p:cNvSpPr txBox="1"/>
          <p:nvPr/>
        </p:nvSpPr>
        <p:spPr>
          <a:xfrm>
            <a:off x="3772621" y="1050504"/>
            <a:ext cx="1562415" cy="610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MYC on</a:t>
            </a:r>
          </a:p>
        </p:txBody>
      </p:sp>
      <p:pic>
        <p:nvPicPr>
          <p:cNvPr id="328" name="Picture 327">
            <a:extLst>
              <a:ext uri="{FF2B5EF4-FFF2-40B4-BE49-F238E27FC236}">
                <a16:creationId xmlns:a16="http://schemas.microsoft.com/office/drawing/2014/main" id="{4534E780-3151-1442-BAF3-EFDE42BB1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3871" y="823327"/>
            <a:ext cx="1126872" cy="770029"/>
          </a:xfrm>
          <a:prstGeom prst="rect">
            <a:avLst/>
          </a:prstGeom>
        </p:spPr>
      </p:pic>
      <p:cxnSp>
        <p:nvCxnSpPr>
          <p:cNvPr id="329" name="Elbow Connector 328">
            <a:extLst>
              <a:ext uri="{FF2B5EF4-FFF2-40B4-BE49-F238E27FC236}">
                <a16:creationId xmlns:a16="http://schemas.microsoft.com/office/drawing/2014/main" id="{18E21C05-11F4-084B-AD09-A802A7199006}"/>
              </a:ext>
            </a:extLst>
          </p:cNvPr>
          <p:cNvCxnSpPr>
            <a:cxnSpLocks/>
            <a:endCxn id="334" idx="1"/>
          </p:cNvCxnSpPr>
          <p:nvPr/>
        </p:nvCxnSpPr>
        <p:spPr>
          <a:xfrm>
            <a:off x="9730331" y="3278665"/>
            <a:ext cx="1696888" cy="66624"/>
          </a:xfrm>
          <a:prstGeom prst="bentConnector3">
            <a:avLst>
              <a:gd name="adj1" fmla="val 50000"/>
            </a:avLst>
          </a:prstGeom>
          <a:ln w="12700">
            <a:solidFill>
              <a:srgbClr val="0432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Elbow Connector 329">
            <a:extLst>
              <a:ext uri="{FF2B5EF4-FFF2-40B4-BE49-F238E27FC236}">
                <a16:creationId xmlns:a16="http://schemas.microsoft.com/office/drawing/2014/main" id="{F8739CAC-387E-3046-A693-50E45DCD1CA5}"/>
              </a:ext>
            </a:extLst>
          </p:cNvPr>
          <p:cNvCxnSpPr>
            <a:cxnSpLocks/>
          </p:cNvCxnSpPr>
          <p:nvPr/>
        </p:nvCxnSpPr>
        <p:spPr>
          <a:xfrm flipV="1">
            <a:off x="9730331" y="1672009"/>
            <a:ext cx="1798031" cy="1568556"/>
          </a:xfrm>
          <a:prstGeom prst="bentConnector3">
            <a:avLst>
              <a:gd name="adj1" fmla="val 3806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68631402-1879-D249-BD16-9A8E17D97DE3}"/>
              </a:ext>
            </a:extLst>
          </p:cNvPr>
          <p:cNvSpPr txBox="1"/>
          <p:nvPr/>
        </p:nvSpPr>
        <p:spPr>
          <a:xfrm>
            <a:off x="11436721" y="2358732"/>
            <a:ext cx="2172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Liver-lineage genes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29C4922-2407-304D-8FB3-14A885BD4155}"/>
              </a:ext>
            </a:extLst>
          </p:cNvPr>
          <p:cNvSpPr txBox="1"/>
          <p:nvPr/>
        </p:nvSpPr>
        <p:spPr>
          <a:xfrm>
            <a:off x="11435553" y="2593084"/>
            <a:ext cx="2380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Kidney-lineage genes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ACEFC9C4-142E-E74A-B3E8-1FE3638576B4}"/>
              </a:ext>
            </a:extLst>
          </p:cNvPr>
          <p:cNvSpPr txBox="1"/>
          <p:nvPr/>
        </p:nvSpPr>
        <p:spPr>
          <a:xfrm>
            <a:off x="11432233" y="2857306"/>
            <a:ext cx="2179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Lung-lineage genes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39220B2B-878D-5B41-BA3F-F846B8FA8464}"/>
              </a:ext>
            </a:extLst>
          </p:cNvPr>
          <p:cNvSpPr txBox="1"/>
          <p:nvPr/>
        </p:nvSpPr>
        <p:spPr>
          <a:xfrm>
            <a:off x="11427219" y="3145234"/>
            <a:ext cx="2443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Spleen-lineage genes</a:t>
            </a:r>
          </a:p>
        </p:txBody>
      </p:sp>
      <p:cxnSp>
        <p:nvCxnSpPr>
          <p:cNvPr id="335" name="Elbow Connector 334">
            <a:extLst>
              <a:ext uri="{FF2B5EF4-FFF2-40B4-BE49-F238E27FC236}">
                <a16:creationId xmlns:a16="http://schemas.microsoft.com/office/drawing/2014/main" id="{38CEA42B-A360-CC42-8A1B-A9573CBD7990}"/>
              </a:ext>
            </a:extLst>
          </p:cNvPr>
          <p:cNvCxnSpPr>
            <a:cxnSpLocks/>
          </p:cNvCxnSpPr>
          <p:nvPr/>
        </p:nvCxnSpPr>
        <p:spPr>
          <a:xfrm>
            <a:off x="9714164" y="2787468"/>
            <a:ext cx="1720330" cy="277138"/>
          </a:xfrm>
          <a:prstGeom prst="bentConnector3">
            <a:avLst>
              <a:gd name="adj1" fmla="val 44685"/>
            </a:avLst>
          </a:prstGeom>
          <a:ln w="12700">
            <a:solidFill>
              <a:srgbClr val="0432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Elbow Connector 335">
            <a:extLst>
              <a:ext uri="{FF2B5EF4-FFF2-40B4-BE49-F238E27FC236}">
                <a16:creationId xmlns:a16="http://schemas.microsoft.com/office/drawing/2014/main" id="{36F6A4CF-7F6A-C14B-B7B7-87C425F61FA3}"/>
              </a:ext>
            </a:extLst>
          </p:cNvPr>
          <p:cNvCxnSpPr>
            <a:cxnSpLocks/>
          </p:cNvCxnSpPr>
          <p:nvPr/>
        </p:nvCxnSpPr>
        <p:spPr>
          <a:xfrm>
            <a:off x="9745177" y="2377350"/>
            <a:ext cx="1704163" cy="410118"/>
          </a:xfrm>
          <a:prstGeom prst="bentConnector3">
            <a:avLst>
              <a:gd name="adj1" fmla="val 45171"/>
            </a:avLst>
          </a:prstGeom>
          <a:ln w="12700">
            <a:solidFill>
              <a:srgbClr val="0432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Elbow Connector 336">
            <a:extLst>
              <a:ext uri="{FF2B5EF4-FFF2-40B4-BE49-F238E27FC236}">
                <a16:creationId xmlns:a16="http://schemas.microsoft.com/office/drawing/2014/main" id="{EAEA202E-C68F-084E-96DC-54584FE9EFC4}"/>
              </a:ext>
            </a:extLst>
          </p:cNvPr>
          <p:cNvCxnSpPr>
            <a:cxnSpLocks/>
          </p:cNvCxnSpPr>
          <p:nvPr/>
        </p:nvCxnSpPr>
        <p:spPr>
          <a:xfrm>
            <a:off x="9730331" y="1930317"/>
            <a:ext cx="1704163" cy="651408"/>
          </a:xfrm>
          <a:prstGeom prst="bentConnector3">
            <a:avLst>
              <a:gd name="adj1" fmla="val 48927"/>
            </a:avLst>
          </a:prstGeom>
          <a:ln w="12700">
            <a:solidFill>
              <a:srgbClr val="0432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Elbow Connector 337">
            <a:extLst>
              <a:ext uri="{FF2B5EF4-FFF2-40B4-BE49-F238E27FC236}">
                <a16:creationId xmlns:a16="http://schemas.microsoft.com/office/drawing/2014/main" id="{F99D98E0-E593-294B-9FCD-54554EDF0C83}"/>
              </a:ext>
            </a:extLst>
          </p:cNvPr>
          <p:cNvCxnSpPr>
            <a:cxnSpLocks/>
          </p:cNvCxnSpPr>
          <p:nvPr/>
        </p:nvCxnSpPr>
        <p:spPr>
          <a:xfrm flipV="1">
            <a:off x="9714164" y="1579108"/>
            <a:ext cx="1814198" cy="1176287"/>
          </a:xfrm>
          <a:prstGeom prst="bentConnector3">
            <a:avLst>
              <a:gd name="adj1" fmla="val 3378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Elbow Connector 338">
            <a:extLst>
              <a:ext uri="{FF2B5EF4-FFF2-40B4-BE49-F238E27FC236}">
                <a16:creationId xmlns:a16="http://schemas.microsoft.com/office/drawing/2014/main" id="{ED20BB1C-1AAF-164D-AC11-A6370142FFCD}"/>
              </a:ext>
            </a:extLst>
          </p:cNvPr>
          <p:cNvCxnSpPr>
            <a:cxnSpLocks/>
          </p:cNvCxnSpPr>
          <p:nvPr/>
        </p:nvCxnSpPr>
        <p:spPr>
          <a:xfrm flipV="1">
            <a:off x="9745177" y="1487478"/>
            <a:ext cx="1788096" cy="851773"/>
          </a:xfrm>
          <a:prstGeom prst="bentConnector3">
            <a:avLst>
              <a:gd name="adj1" fmla="val 27611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Elbow Connector 339">
            <a:extLst>
              <a:ext uri="{FF2B5EF4-FFF2-40B4-BE49-F238E27FC236}">
                <a16:creationId xmlns:a16="http://schemas.microsoft.com/office/drawing/2014/main" id="{42936ABC-234D-5D44-868C-867C54F39ACA}"/>
              </a:ext>
            </a:extLst>
          </p:cNvPr>
          <p:cNvCxnSpPr>
            <a:cxnSpLocks/>
          </p:cNvCxnSpPr>
          <p:nvPr/>
        </p:nvCxnSpPr>
        <p:spPr>
          <a:xfrm flipV="1">
            <a:off x="9730331" y="1407141"/>
            <a:ext cx="1802942" cy="472377"/>
          </a:xfrm>
          <a:prstGeom prst="bentConnector3">
            <a:avLst>
              <a:gd name="adj1" fmla="val 23001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EBAD0F32-C007-9A4E-B57C-151A5043CA60}"/>
              </a:ext>
            </a:extLst>
          </p:cNvPr>
          <p:cNvSpPr txBox="1"/>
          <p:nvPr/>
        </p:nvSpPr>
        <p:spPr>
          <a:xfrm>
            <a:off x="11536747" y="1264159"/>
            <a:ext cx="3591176" cy="608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40"/>
              </a:lnSpc>
            </a:pPr>
            <a:r>
              <a:rPr lang="en-US" sz="2000" dirty="0"/>
              <a:t>Embryonic stem-cell like genes</a:t>
            </a:r>
          </a:p>
          <a:p>
            <a:pPr>
              <a:lnSpc>
                <a:spcPts val="2040"/>
              </a:lnSpc>
            </a:pPr>
            <a:r>
              <a:rPr lang="en-US" sz="2000" dirty="0"/>
              <a:t>(e.g. ribosome biogenesis genes)</a:t>
            </a:r>
          </a:p>
        </p:txBody>
      </p: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E26713B-9201-A345-8EE5-9685846186F7}"/>
              </a:ext>
            </a:extLst>
          </p:cNvPr>
          <p:cNvCxnSpPr>
            <a:cxnSpLocks/>
          </p:cNvCxnSpPr>
          <p:nvPr/>
        </p:nvCxnSpPr>
        <p:spPr>
          <a:xfrm>
            <a:off x="11442235" y="2505405"/>
            <a:ext cx="0" cy="137667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390D8151-E9FE-604B-8586-4D020771ED3F}"/>
              </a:ext>
            </a:extLst>
          </p:cNvPr>
          <p:cNvCxnSpPr>
            <a:cxnSpLocks/>
          </p:cNvCxnSpPr>
          <p:nvPr/>
        </p:nvCxnSpPr>
        <p:spPr>
          <a:xfrm>
            <a:off x="11444093" y="2713563"/>
            <a:ext cx="0" cy="137667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302A5A03-3DA6-E545-937A-84BDE4AABC37}"/>
              </a:ext>
            </a:extLst>
          </p:cNvPr>
          <p:cNvCxnSpPr>
            <a:cxnSpLocks/>
          </p:cNvCxnSpPr>
          <p:nvPr/>
        </p:nvCxnSpPr>
        <p:spPr>
          <a:xfrm>
            <a:off x="11434800" y="2994204"/>
            <a:ext cx="0" cy="137667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E280757D-6AB9-C94A-8DE1-73F38E369659}"/>
              </a:ext>
            </a:extLst>
          </p:cNvPr>
          <p:cNvCxnSpPr>
            <a:cxnSpLocks/>
          </p:cNvCxnSpPr>
          <p:nvPr/>
        </p:nvCxnSpPr>
        <p:spPr>
          <a:xfrm>
            <a:off x="11431079" y="3287524"/>
            <a:ext cx="0" cy="137667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154A6BCB-3A13-7F40-8D15-1C392C549556}"/>
              </a:ext>
            </a:extLst>
          </p:cNvPr>
          <p:cNvCxnSpPr/>
          <p:nvPr/>
        </p:nvCxnSpPr>
        <p:spPr>
          <a:xfrm>
            <a:off x="8909981" y="627348"/>
            <a:ext cx="0" cy="3147756"/>
          </a:xfrm>
          <a:prstGeom prst="line">
            <a:avLst/>
          </a:prstGeom>
          <a:ln w="349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99547EF7-6F69-014F-90D7-EA4566D32D00}"/>
              </a:ext>
            </a:extLst>
          </p:cNvPr>
          <p:cNvGrpSpPr/>
          <p:nvPr/>
        </p:nvGrpSpPr>
        <p:grpSpPr>
          <a:xfrm>
            <a:off x="13683538" y="1901190"/>
            <a:ext cx="1928348" cy="1351382"/>
            <a:chOff x="9400013" y="2975224"/>
            <a:chExt cx="1928348" cy="1351382"/>
          </a:xfrm>
        </p:grpSpPr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AE55F84C-91A9-4646-BC2B-B07FC732D024}"/>
                </a:ext>
              </a:extLst>
            </p:cNvPr>
            <p:cNvSpPr txBox="1"/>
            <p:nvPr/>
          </p:nvSpPr>
          <p:spPr>
            <a:xfrm>
              <a:off x="9556680" y="2975224"/>
              <a:ext cx="8515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2060"/>
                  </a:solidFill>
                </a:rPr>
                <a:t>Tissue 1</a:t>
              </a:r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1B5B915A-4FE8-4643-BD13-CE01BB6BDADA}"/>
                </a:ext>
              </a:extLst>
            </p:cNvPr>
            <p:cNvSpPr txBox="1"/>
            <p:nvPr/>
          </p:nvSpPr>
          <p:spPr>
            <a:xfrm>
              <a:off x="10355339" y="2975224"/>
              <a:ext cx="8515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</a:rPr>
                <a:t>Tissue 2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22F1D393-346D-3846-884C-47209BB6A2A4}"/>
                </a:ext>
              </a:extLst>
            </p:cNvPr>
            <p:cNvSpPr txBox="1"/>
            <p:nvPr/>
          </p:nvSpPr>
          <p:spPr>
            <a:xfrm>
              <a:off x="9400013" y="3657192"/>
              <a:ext cx="1928348" cy="669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480"/>
                </a:lnSpc>
              </a:pPr>
              <a:r>
                <a:rPr lang="en-US" sz="1400" b="1" dirty="0">
                  <a:solidFill>
                    <a:srgbClr val="00B050"/>
                  </a:solidFill>
                </a:rPr>
                <a:t>  Overlap of</a:t>
              </a:r>
              <a:br>
                <a:rPr lang="en-US" sz="1400" b="1" dirty="0">
                  <a:solidFill>
                    <a:srgbClr val="00B050"/>
                  </a:solidFill>
                </a:rPr>
              </a:br>
              <a:r>
                <a:rPr lang="en-US" sz="1400" b="1" dirty="0">
                  <a:solidFill>
                    <a:srgbClr val="00B050"/>
                  </a:solidFill>
                </a:rPr>
                <a:t>differentially expressed</a:t>
              </a:r>
            </a:p>
            <a:p>
              <a:pPr algn="ctr">
                <a:lnSpc>
                  <a:spcPts val="1480"/>
                </a:lnSpc>
              </a:pPr>
              <a:r>
                <a:rPr lang="en-US" sz="1400" b="1" dirty="0">
                  <a:solidFill>
                    <a:srgbClr val="00B050"/>
                  </a:solidFill>
                </a:rPr>
                <a:t>genes</a:t>
              </a:r>
            </a:p>
          </p:txBody>
        </p:sp>
        <p:sp>
          <p:nvSpPr>
            <p:cNvPr id="358" name="Down Arrow 357">
              <a:extLst>
                <a:ext uri="{FF2B5EF4-FFF2-40B4-BE49-F238E27FC236}">
                  <a16:creationId xmlns:a16="http://schemas.microsoft.com/office/drawing/2014/main" id="{608DF8D6-E8C9-C145-BF95-31C9AEDA9C3C}"/>
                </a:ext>
              </a:extLst>
            </p:cNvPr>
            <p:cNvSpPr/>
            <p:nvPr/>
          </p:nvSpPr>
          <p:spPr>
            <a:xfrm rot="10800000">
              <a:off x="10340297" y="3521748"/>
              <a:ext cx="144070" cy="170752"/>
            </a:xfrm>
            <a:prstGeom prst="downArrow">
              <a:avLst>
                <a:gd name="adj1" fmla="val 24612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4" name="Oval 363">
            <a:extLst>
              <a:ext uri="{FF2B5EF4-FFF2-40B4-BE49-F238E27FC236}">
                <a16:creationId xmlns:a16="http://schemas.microsoft.com/office/drawing/2014/main" id="{466FF4CF-5AF9-7E46-85B5-84471DF99B86}"/>
              </a:ext>
            </a:extLst>
          </p:cNvPr>
          <p:cNvSpPr/>
          <p:nvPr/>
        </p:nvSpPr>
        <p:spPr>
          <a:xfrm>
            <a:off x="10612763" y="1869061"/>
            <a:ext cx="1131016" cy="5539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6DFE98C8-688B-7045-8A1C-E41AAF1B1097}"/>
              </a:ext>
            </a:extLst>
          </p:cNvPr>
          <p:cNvSpPr txBox="1"/>
          <p:nvPr/>
        </p:nvSpPr>
        <p:spPr>
          <a:xfrm>
            <a:off x="10673386" y="1919142"/>
            <a:ext cx="10651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MYC on</a:t>
            </a:r>
          </a:p>
        </p:txBody>
      </p:sp>
      <p:sp>
        <p:nvSpPr>
          <p:cNvPr id="370" name="Freeform 369">
            <a:extLst>
              <a:ext uri="{FF2B5EF4-FFF2-40B4-BE49-F238E27FC236}">
                <a16:creationId xmlns:a16="http://schemas.microsoft.com/office/drawing/2014/main" id="{84E9B1D5-1A9D-3E4B-A257-4842C706DDB7}"/>
              </a:ext>
            </a:extLst>
          </p:cNvPr>
          <p:cNvSpPr/>
          <p:nvPr/>
        </p:nvSpPr>
        <p:spPr>
          <a:xfrm>
            <a:off x="9151358" y="1753159"/>
            <a:ext cx="307975" cy="371475"/>
          </a:xfrm>
          <a:custGeom>
            <a:avLst/>
            <a:gdLst>
              <a:gd name="connsiteX0" fmla="*/ 50800 w 307975"/>
              <a:gd name="connsiteY0" fmla="*/ 371475 h 371475"/>
              <a:gd name="connsiteX1" fmla="*/ 15875 w 307975"/>
              <a:gd name="connsiteY1" fmla="*/ 336550 h 371475"/>
              <a:gd name="connsiteX2" fmla="*/ 0 w 307975"/>
              <a:gd name="connsiteY2" fmla="*/ 257175 h 371475"/>
              <a:gd name="connsiteX3" fmla="*/ 0 w 307975"/>
              <a:gd name="connsiteY3" fmla="*/ 107950 h 371475"/>
              <a:gd name="connsiteX4" fmla="*/ 25400 w 307975"/>
              <a:gd name="connsiteY4" fmla="*/ 57150 h 371475"/>
              <a:gd name="connsiteX5" fmla="*/ 95250 w 307975"/>
              <a:gd name="connsiteY5" fmla="*/ 15875 h 371475"/>
              <a:gd name="connsiteX6" fmla="*/ 193675 w 307975"/>
              <a:gd name="connsiteY6" fmla="*/ 0 h 371475"/>
              <a:gd name="connsiteX7" fmla="*/ 285750 w 307975"/>
              <a:gd name="connsiteY7" fmla="*/ 34925 h 371475"/>
              <a:gd name="connsiteX8" fmla="*/ 307975 w 307975"/>
              <a:gd name="connsiteY8" fmla="*/ 92075 h 371475"/>
              <a:gd name="connsiteX9" fmla="*/ 307975 w 307975"/>
              <a:gd name="connsiteY9" fmla="*/ 260350 h 371475"/>
              <a:gd name="connsiteX10" fmla="*/ 234950 w 307975"/>
              <a:gd name="connsiteY10" fmla="*/ 273050 h 371475"/>
              <a:gd name="connsiteX11" fmla="*/ 234950 w 307975"/>
              <a:gd name="connsiteY11" fmla="*/ 273050 h 371475"/>
              <a:gd name="connsiteX12" fmla="*/ 196850 w 307975"/>
              <a:gd name="connsiteY12" fmla="*/ 276225 h 371475"/>
              <a:gd name="connsiteX13" fmla="*/ 196850 w 307975"/>
              <a:gd name="connsiteY13" fmla="*/ 276225 h 371475"/>
              <a:gd name="connsiteX14" fmla="*/ 152400 w 307975"/>
              <a:gd name="connsiteY14" fmla="*/ 295275 h 371475"/>
              <a:gd name="connsiteX15" fmla="*/ 136525 w 307975"/>
              <a:gd name="connsiteY15" fmla="*/ 317500 h 371475"/>
              <a:gd name="connsiteX16" fmla="*/ 107950 w 307975"/>
              <a:gd name="connsiteY16" fmla="*/ 342900 h 371475"/>
              <a:gd name="connsiteX17" fmla="*/ 107950 w 307975"/>
              <a:gd name="connsiteY17" fmla="*/ 349250 h 371475"/>
              <a:gd name="connsiteX18" fmla="*/ 50800 w 307975"/>
              <a:gd name="connsiteY18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7975" h="371475">
                <a:moveTo>
                  <a:pt x="50800" y="371475"/>
                </a:moveTo>
                <a:lnTo>
                  <a:pt x="15875" y="336550"/>
                </a:lnTo>
                <a:lnTo>
                  <a:pt x="0" y="257175"/>
                </a:lnTo>
                <a:lnTo>
                  <a:pt x="0" y="107950"/>
                </a:lnTo>
                <a:lnTo>
                  <a:pt x="25400" y="57150"/>
                </a:lnTo>
                <a:lnTo>
                  <a:pt x="95250" y="15875"/>
                </a:lnTo>
                <a:lnTo>
                  <a:pt x="193675" y="0"/>
                </a:lnTo>
                <a:lnTo>
                  <a:pt x="285750" y="34925"/>
                </a:lnTo>
                <a:lnTo>
                  <a:pt x="307975" y="92075"/>
                </a:lnTo>
                <a:lnTo>
                  <a:pt x="307975" y="260350"/>
                </a:lnTo>
                <a:lnTo>
                  <a:pt x="234950" y="273050"/>
                </a:lnTo>
                <a:lnTo>
                  <a:pt x="234950" y="273050"/>
                </a:lnTo>
                <a:lnTo>
                  <a:pt x="196850" y="276225"/>
                </a:lnTo>
                <a:lnTo>
                  <a:pt x="196850" y="276225"/>
                </a:lnTo>
                <a:lnTo>
                  <a:pt x="152400" y="295275"/>
                </a:lnTo>
                <a:lnTo>
                  <a:pt x="136525" y="317500"/>
                </a:lnTo>
                <a:lnTo>
                  <a:pt x="107950" y="342900"/>
                </a:lnTo>
                <a:lnTo>
                  <a:pt x="107950" y="349250"/>
                </a:lnTo>
                <a:lnTo>
                  <a:pt x="50800" y="37147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Freeform 376">
            <a:extLst>
              <a:ext uri="{FF2B5EF4-FFF2-40B4-BE49-F238E27FC236}">
                <a16:creationId xmlns:a16="http://schemas.microsoft.com/office/drawing/2014/main" id="{B8D2084A-FE0E-264F-904A-72BEC58122A6}"/>
              </a:ext>
            </a:extLst>
          </p:cNvPr>
          <p:cNvSpPr/>
          <p:nvPr/>
        </p:nvSpPr>
        <p:spPr>
          <a:xfrm>
            <a:off x="9479135" y="1789898"/>
            <a:ext cx="208184" cy="202888"/>
          </a:xfrm>
          <a:custGeom>
            <a:avLst/>
            <a:gdLst>
              <a:gd name="connsiteX0" fmla="*/ 8856 w 158920"/>
              <a:gd name="connsiteY0" fmla="*/ 5600 h 204569"/>
              <a:gd name="connsiteX1" fmla="*/ 139031 w 158920"/>
              <a:gd name="connsiteY1" fmla="*/ 53225 h 204569"/>
              <a:gd name="connsiteX2" fmla="*/ 151731 w 158920"/>
              <a:gd name="connsiteY2" fmla="*/ 126250 h 204569"/>
              <a:gd name="connsiteX3" fmla="*/ 72356 w 158920"/>
              <a:gd name="connsiteY3" fmla="*/ 145300 h 204569"/>
              <a:gd name="connsiteX4" fmla="*/ 8856 w 158920"/>
              <a:gd name="connsiteY4" fmla="*/ 192925 h 204569"/>
              <a:gd name="connsiteX5" fmla="*/ 12031 w 158920"/>
              <a:gd name="connsiteY5" fmla="*/ 186575 h 204569"/>
              <a:gd name="connsiteX6" fmla="*/ 8856 w 158920"/>
              <a:gd name="connsiteY6" fmla="*/ 5600 h 20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920" h="204569">
                <a:moveTo>
                  <a:pt x="8856" y="5600"/>
                </a:moveTo>
                <a:cubicBezTo>
                  <a:pt x="30023" y="-16625"/>
                  <a:pt x="115219" y="33117"/>
                  <a:pt x="139031" y="53225"/>
                </a:cubicBezTo>
                <a:cubicBezTo>
                  <a:pt x="162843" y="73333"/>
                  <a:pt x="162843" y="110904"/>
                  <a:pt x="151731" y="126250"/>
                </a:cubicBezTo>
                <a:cubicBezTo>
                  <a:pt x="140619" y="141596"/>
                  <a:pt x="96169" y="134188"/>
                  <a:pt x="72356" y="145300"/>
                </a:cubicBezTo>
                <a:cubicBezTo>
                  <a:pt x="48544" y="156413"/>
                  <a:pt x="8856" y="192925"/>
                  <a:pt x="8856" y="192925"/>
                </a:cubicBezTo>
                <a:cubicBezTo>
                  <a:pt x="-1198" y="199804"/>
                  <a:pt x="13089" y="218325"/>
                  <a:pt x="12031" y="186575"/>
                </a:cubicBezTo>
                <a:cubicBezTo>
                  <a:pt x="10973" y="154825"/>
                  <a:pt x="-12311" y="27825"/>
                  <a:pt x="8856" y="560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D6C8125C-78A5-2F4C-861F-AD0FE03CCAFB}"/>
              </a:ext>
            </a:extLst>
          </p:cNvPr>
          <p:cNvSpPr/>
          <p:nvPr/>
        </p:nvSpPr>
        <p:spPr>
          <a:xfrm>
            <a:off x="9475148" y="1971637"/>
            <a:ext cx="889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Freeform 427">
            <a:extLst>
              <a:ext uri="{FF2B5EF4-FFF2-40B4-BE49-F238E27FC236}">
                <a16:creationId xmlns:a16="http://schemas.microsoft.com/office/drawing/2014/main" id="{110B14A0-7A46-9D4A-A21C-A6698B08341F}"/>
              </a:ext>
            </a:extLst>
          </p:cNvPr>
          <p:cNvSpPr/>
          <p:nvPr/>
        </p:nvSpPr>
        <p:spPr>
          <a:xfrm>
            <a:off x="9166532" y="2149743"/>
            <a:ext cx="188207" cy="326795"/>
          </a:xfrm>
          <a:custGeom>
            <a:avLst/>
            <a:gdLst>
              <a:gd name="connsiteX0" fmla="*/ 148291 w 188207"/>
              <a:gd name="connsiteY0" fmla="*/ 154568 h 326795"/>
              <a:gd name="connsiteX1" fmla="*/ 182520 w 188207"/>
              <a:gd name="connsiteY1" fmla="*/ 81221 h 326795"/>
              <a:gd name="connsiteX2" fmla="*/ 128732 w 188207"/>
              <a:gd name="connsiteY2" fmla="*/ 2983 h 326795"/>
              <a:gd name="connsiteX3" fmla="*/ 50494 w 188207"/>
              <a:gd name="connsiteY3" fmla="*/ 32322 h 326795"/>
              <a:gd name="connsiteX4" fmla="*/ 1596 w 188207"/>
              <a:gd name="connsiteY4" fmla="*/ 179017 h 326795"/>
              <a:gd name="connsiteX5" fmla="*/ 109172 w 188207"/>
              <a:gd name="connsiteY5" fmla="*/ 325713 h 326795"/>
              <a:gd name="connsiteX6" fmla="*/ 187410 w 188207"/>
              <a:gd name="connsiteY6" fmla="*/ 242585 h 326795"/>
              <a:gd name="connsiteX7" fmla="*/ 148291 w 188207"/>
              <a:gd name="connsiteY7" fmla="*/ 154568 h 326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8207" h="326795">
                <a:moveTo>
                  <a:pt x="148291" y="154568"/>
                </a:moveTo>
                <a:cubicBezTo>
                  <a:pt x="147476" y="127674"/>
                  <a:pt x="185780" y="106485"/>
                  <a:pt x="182520" y="81221"/>
                </a:cubicBezTo>
                <a:cubicBezTo>
                  <a:pt x="179260" y="55957"/>
                  <a:pt x="150736" y="11133"/>
                  <a:pt x="128732" y="2983"/>
                </a:cubicBezTo>
                <a:cubicBezTo>
                  <a:pt x="106728" y="-5167"/>
                  <a:pt x="71683" y="2983"/>
                  <a:pt x="50494" y="32322"/>
                </a:cubicBezTo>
                <a:cubicBezTo>
                  <a:pt x="29305" y="61661"/>
                  <a:pt x="-8184" y="130119"/>
                  <a:pt x="1596" y="179017"/>
                </a:cubicBezTo>
                <a:cubicBezTo>
                  <a:pt x="11376" y="227915"/>
                  <a:pt x="78203" y="315118"/>
                  <a:pt x="109172" y="325713"/>
                </a:cubicBezTo>
                <a:cubicBezTo>
                  <a:pt x="140141" y="336308"/>
                  <a:pt x="180075" y="266219"/>
                  <a:pt x="187410" y="242585"/>
                </a:cubicBezTo>
                <a:cubicBezTo>
                  <a:pt x="194745" y="218951"/>
                  <a:pt x="149106" y="181462"/>
                  <a:pt x="148291" y="154568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Freeform 428">
            <a:extLst>
              <a:ext uri="{FF2B5EF4-FFF2-40B4-BE49-F238E27FC236}">
                <a16:creationId xmlns:a16="http://schemas.microsoft.com/office/drawing/2014/main" id="{E948EFE8-165C-8B40-8A53-61FE086CB686}"/>
              </a:ext>
            </a:extLst>
          </p:cNvPr>
          <p:cNvSpPr/>
          <p:nvPr/>
        </p:nvSpPr>
        <p:spPr>
          <a:xfrm flipH="1">
            <a:off x="9482043" y="2149743"/>
            <a:ext cx="192024" cy="326795"/>
          </a:xfrm>
          <a:custGeom>
            <a:avLst/>
            <a:gdLst>
              <a:gd name="connsiteX0" fmla="*/ 148291 w 188207"/>
              <a:gd name="connsiteY0" fmla="*/ 154568 h 326795"/>
              <a:gd name="connsiteX1" fmla="*/ 182520 w 188207"/>
              <a:gd name="connsiteY1" fmla="*/ 81221 h 326795"/>
              <a:gd name="connsiteX2" fmla="*/ 128732 w 188207"/>
              <a:gd name="connsiteY2" fmla="*/ 2983 h 326795"/>
              <a:gd name="connsiteX3" fmla="*/ 50494 w 188207"/>
              <a:gd name="connsiteY3" fmla="*/ 32322 h 326795"/>
              <a:gd name="connsiteX4" fmla="*/ 1596 w 188207"/>
              <a:gd name="connsiteY4" fmla="*/ 179017 h 326795"/>
              <a:gd name="connsiteX5" fmla="*/ 109172 w 188207"/>
              <a:gd name="connsiteY5" fmla="*/ 325713 h 326795"/>
              <a:gd name="connsiteX6" fmla="*/ 187410 w 188207"/>
              <a:gd name="connsiteY6" fmla="*/ 242585 h 326795"/>
              <a:gd name="connsiteX7" fmla="*/ 148291 w 188207"/>
              <a:gd name="connsiteY7" fmla="*/ 154568 h 326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8207" h="326795">
                <a:moveTo>
                  <a:pt x="148291" y="154568"/>
                </a:moveTo>
                <a:cubicBezTo>
                  <a:pt x="147476" y="127674"/>
                  <a:pt x="185780" y="106485"/>
                  <a:pt x="182520" y="81221"/>
                </a:cubicBezTo>
                <a:cubicBezTo>
                  <a:pt x="179260" y="55957"/>
                  <a:pt x="150736" y="11133"/>
                  <a:pt x="128732" y="2983"/>
                </a:cubicBezTo>
                <a:cubicBezTo>
                  <a:pt x="106728" y="-5167"/>
                  <a:pt x="71683" y="2983"/>
                  <a:pt x="50494" y="32322"/>
                </a:cubicBezTo>
                <a:cubicBezTo>
                  <a:pt x="29305" y="61661"/>
                  <a:pt x="-8184" y="130119"/>
                  <a:pt x="1596" y="179017"/>
                </a:cubicBezTo>
                <a:cubicBezTo>
                  <a:pt x="11376" y="227915"/>
                  <a:pt x="78203" y="315118"/>
                  <a:pt x="109172" y="325713"/>
                </a:cubicBezTo>
                <a:cubicBezTo>
                  <a:pt x="140141" y="336308"/>
                  <a:pt x="180075" y="266219"/>
                  <a:pt x="187410" y="242585"/>
                </a:cubicBezTo>
                <a:cubicBezTo>
                  <a:pt x="194745" y="218951"/>
                  <a:pt x="149106" y="181462"/>
                  <a:pt x="148291" y="154568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Freeform 430">
            <a:extLst>
              <a:ext uri="{FF2B5EF4-FFF2-40B4-BE49-F238E27FC236}">
                <a16:creationId xmlns:a16="http://schemas.microsoft.com/office/drawing/2014/main" id="{0F51F78D-395F-B848-B491-E37E403F6800}"/>
              </a:ext>
            </a:extLst>
          </p:cNvPr>
          <p:cNvSpPr/>
          <p:nvPr/>
        </p:nvSpPr>
        <p:spPr>
          <a:xfrm>
            <a:off x="9318564" y="2287881"/>
            <a:ext cx="78781" cy="327619"/>
          </a:xfrm>
          <a:custGeom>
            <a:avLst/>
            <a:gdLst>
              <a:gd name="connsiteX0" fmla="*/ 0 w 78781"/>
              <a:gd name="connsiteY0" fmla="*/ 0 h 327619"/>
              <a:gd name="connsiteX1" fmla="*/ 73348 w 78781"/>
              <a:gd name="connsiteY1" fmla="*/ 97797 h 327619"/>
              <a:gd name="connsiteX2" fmla="*/ 73348 w 78781"/>
              <a:gd name="connsiteY2" fmla="*/ 327619 h 327619"/>
              <a:gd name="connsiteX3" fmla="*/ 73348 w 78781"/>
              <a:gd name="connsiteY3" fmla="*/ 327619 h 327619"/>
              <a:gd name="connsiteX4" fmla="*/ 68458 w 78781"/>
              <a:gd name="connsiteY4" fmla="*/ 327619 h 32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1" h="327619">
                <a:moveTo>
                  <a:pt x="0" y="0"/>
                </a:moveTo>
                <a:cubicBezTo>
                  <a:pt x="30561" y="21597"/>
                  <a:pt x="61123" y="43194"/>
                  <a:pt x="73348" y="97797"/>
                </a:cubicBezTo>
                <a:cubicBezTo>
                  <a:pt x="85573" y="152400"/>
                  <a:pt x="73348" y="327619"/>
                  <a:pt x="73348" y="327619"/>
                </a:cubicBezTo>
                <a:lnTo>
                  <a:pt x="73348" y="327619"/>
                </a:lnTo>
                <a:lnTo>
                  <a:pt x="68458" y="327619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Freeform 431">
            <a:extLst>
              <a:ext uri="{FF2B5EF4-FFF2-40B4-BE49-F238E27FC236}">
                <a16:creationId xmlns:a16="http://schemas.microsoft.com/office/drawing/2014/main" id="{FBC79374-8487-3D4A-9710-5B7A030411B0}"/>
              </a:ext>
            </a:extLst>
          </p:cNvPr>
          <p:cNvSpPr/>
          <p:nvPr/>
        </p:nvSpPr>
        <p:spPr>
          <a:xfrm flipH="1">
            <a:off x="9439585" y="2285137"/>
            <a:ext cx="82296" cy="327619"/>
          </a:xfrm>
          <a:custGeom>
            <a:avLst/>
            <a:gdLst>
              <a:gd name="connsiteX0" fmla="*/ 0 w 78781"/>
              <a:gd name="connsiteY0" fmla="*/ 0 h 327619"/>
              <a:gd name="connsiteX1" fmla="*/ 73348 w 78781"/>
              <a:gd name="connsiteY1" fmla="*/ 97797 h 327619"/>
              <a:gd name="connsiteX2" fmla="*/ 73348 w 78781"/>
              <a:gd name="connsiteY2" fmla="*/ 327619 h 327619"/>
              <a:gd name="connsiteX3" fmla="*/ 73348 w 78781"/>
              <a:gd name="connsiteY3" fmla="*/ 327619 h 327619"/>
              <a:gd name="connsiteX4" fmla="*/ 68458 w 78781"/>
              <a:gd name="connsiteY4" fmla="*/ 327619 h 32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1" h="327619">
                <a:moveTo>
                  <a:pt x="0" y="0"/>
                </a:moveTo>
                <a:cubicBezTo>
                  <a:pt x="30561" y="21597"/>
                  <a:pt x="61123" y="43194"/>
                  <a:pt x="73348" y="97797"/>
                </a:cubicBezTo>
                <a:cubicBezTo>
                  <a:pt x="85573" y="152400"/>
                  <a:pt x="73348" y="327619"/>
                  <a:pt x="73348" y="327619"/>
                </a:cubicBezTo>
                <a:lnTo>
                  <a:pt x="73348" y="327619"/>
                </a:lnTo>
                <a:lnTo>
                  <a:pt x="68458" y="327619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97120AA9-4BD5-434C-BA3D-3EE0C8F9DC1C}"/>
              </a:ext>
            </a:extLst>
          </p:cNvPr>
          <p:cNvSpPr/>
          <p:nvPr/>
        </p:nvSpPr>
        <p:spPr>
          <a:xfrm>
            <a:off x="9351616" y="2538451"/>
            <a:ext cx="158738" cy="117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Freeform 434">
            <a:extLst>
              <a:ext uri="{FF2B5EF4-FFF2-40B4-BE49-F238E27FC236}">
                <a16:creationId xmlns:a16="http://schemas.microsoft.com/office/drawing/2014/main" id="{53FE9CBA-1FD7-9F47-9E83-A4D7C5662C81}"/>
              </a:ext>
            </a:extLst>
          </p:cNvPr>
          <p:cNvSpPr/>
          <p:nvPr/>
        </p:nvSpPr>
        <p:spPr>
          <a:xfrm>
            <a:off x="9254571" y="2608447"/>
            <a:ext cx="179917" cy="351892"/>
          </a:xfrm>
          <a:custGeom>
            <a:avLst/>
            <a:gdLst>
              <a:gd name="connsiteX0" fmla="*/ 163291 w 179917"/>
              <a:gd name="connsiteY0" fmla="*/ 0 h 351892"/>
              <a:gd name="connsiteX1" fmla="*/ 163291 w 179917"/>
              <a:gd name="connsiteY1" fmla="*/ 99753 h 351892"/>
              <a:gd name="connsiteX2" fmla="*/ 143341 w 179917"/>
              <a:gd name="connsiteY2" fmla="*/ 99753 h 351892"/>
              <a:gd name="connsiteX3" fmla="*/ 130040 w 179917"/>
              <a:gd name="connsiteY3" fmla="*/ 43227 h 351892"/>
              <a:gd name="connsiteX4" fmla="*/ 50238 w 179917"/>
              <a:gd name="connsiteY4" fmla="*/ 99753 h 351892"/>
              <a:gd name="connsiteX5" fmla="*/ 362 w 179917"/>
              <a:gd name="connsiteY5" fmla="*/ 212806 h 351892"/>
              <a:gd name="connsiteX6" fmla="*/ 33613 w 179917"/>
              <a:gd name="connsiteY6" fmla="*/ 349135 h 351892"/>
              <a:gd name="connsiteX7" fmla="*/ 136691 w 179917"/>
              <a:gd name="connsiteY7" fmla="*/ 295934 h 351892"/>
              <a:gd name="connsiteX8" fmla="*/ 153316 w 179917"/>
              <a:gd name="connsiteY8" fmla="*/ 196181 h 351892"/>
              <a:gd name="connsiteX9" fmla="*/ 179917 w 179917"/>
              <a:gd name="connsiteY9" fmla="*/ 156280 h 351892"/>
              <a:gd name="connsiteX10" fmla="*/ 179917 w 179917"/>
              <a:gd name="connsiteY10" fmla="*/ 156280 h 351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9917" h="351892">
                <a:moveTo>
                  <a:pt x="163291" y="0"/>
                </a:moveTo>
                <a:cubicBezTo>
                  <a:pt x="164953" y="41564"/>
                  <a:pt x="166616" y="83128"/>
                  <a:pt x="163291" y="99753"/>
                </a:cubicBezTo>
                <a:cubicBezTo>
                  <a:pt x="159966" y="116379"/>
                  <a:pt x="148883" y="109174"/>
                  <a:pt x="143341" y="99753"/>
                </a:cubicBezTo>
                <a:cubicBezTo>
                  <a:pt x="137799" y="90332"/>
                  <a:pt x="145557" y="43227"/>
                  <a:pt x="130040" y="43227"/>
                </a:cubicBezTo>
                <a:cubicBezTo>
                  <a:pt x="114523" y="43227"/>
                  <a:pt x="71851" y="71490"/>
                  <a:pt x="50238" y="99753"/>
                </a:cubicBezTo>
                <a:cubicBezTo>
                  <a:pt x="28625" y="128016"/>
                  <a:pt x="3133" y="171242"/>
                  <a:pt x="362" y="212806"/>
                </a:cubicBezTo>
                <a:cubicBezTo>
                  <a:pt x="-2409" y="254370"/>
                  <a:pt x="10892" y="335280"/>
                  <a:pt x="33613" y="349135"/>
                </a:cubicBezTo>
                <a:cubicBezTo>
                  <a:pt x="56334" y="362990"/>
                  <a:pt x="116741" y="321426"/>
                  <a:pt x="136691" y="295934"/>
                </a:cubicBezTo>
                <a:cubicBezTo>
                  <a:pt x="156641" y="270442"/>
                  <a:pt x="146112" y="219457"/>
                  <a:pt x="153316" y="196181"/>
                </a:cubicBezTo>
                <a:cubicBezTo>
                  <a:pt x="160520" y="172905"/>
                  <a:pt x="179917" y="156280"/>
                  <a:pt x="179917" y="156280"/>
                </a:cubicBezTo>
                <a:lnTo>
                  <a:pt x="179917" y="15628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Freeform 435">
            <a:extLst>
              <a:ext uri="{FF2B5EF4-FFF2-40B4-BE49-F238E27FC236}">
                <a16:creationId xmlns:a16="http://schemas.microsoft.com/office/drawing/2014/main" id="{1F8645DD-3098-3247-9CC4-014CD48F8C4D}"/>
              </a:ext>
            </a:extLst>
          </p:cNvPr>
          <p:cNvSpPr/>
          <p:nvPr/>
        </p:nvSpPr>
        <p:spPr>
          <a:xfrm flipH="1">
            <a:off x="9448153" y="2608447"/>
            <a:ext cx="182880" cy="351892"/>
          </a:xfrm>
          <a:custGeom>
            <a:avLst/>
            <a:gdLst>
              <a:gd name="connsiteX0" fmla="*/ 163291 w 179917"/>
              <a:gd name="connsiteY0" fmla="*/ 0 h 351892"/>
              <a:gd name="connsiteX1" fmla="*/ 163291 w 179917"/>
              <a:gd name="connsiteY1" fmla="*/ 99753 h 351892"/>
              <a:gd name="connsiteX2" fmla="*/ 143341 w 179917"/>
              <a:gd name="connsiteY2" fmla="*/ 99753 h 351892"/>
              <a:gd name="connsiteX3" fmla="*/ 130040 w 179917"/>
              <a:gd name="connsiteY3" fmla="*/ 43227 h 351892"/>
              <a:gd name="connsiteX4" fmla="*/ 50238 w 179917"/>
              <a:gd name="connsiteY4" fmla="*/ 99753 h 351892"/>
              <a:gd name="connsiteX5" fmla="*/ 362 w 179917"/>
              <a:gd name="connsiteY5" fmla="*/ 212806 h 351892"/>
              <a:gd name="connsiteX6" fmla="*/ 33613 w 179917"/>
              <a:gd name="connsiteY6" fmla="*/ 349135 h 351892"/>
              <a:gd name="connsiteX7" fmla="*/ 136691 w 179917"/>
              <a:gd name="connsiteY7" fmla="*/ 295934 h 351892"/>
              <a:gd name="connsiteX8" fmla="*/ 153316 w 179917"/>
              <a:gd name="connsiteY8" fmla="*/ 196181 h 351892"/>
              <a:gd name="connsiteX9" fmla="*/ 179917 w 179917"/>
              <a:gd name="connsiteY9" fmla="*/ 156280 h 351892"/>
              <a:gd name="connsiteX10" fmla="*/ 179917 w 179917"/>
              <a:gd name="connsiteY10" fmla="*/ 156280 h 351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9917" h="351892">
                <a:moveTo>
                  <a:pt x="163291" y="0"/>
                </a:moveTo>
                <a:cubicBezTo>
                  <a:pt x="164953" y="41564"/>
                  <a:pt x="166616" y="83128"/>
                  <a:pt x="163291" y="99753"/>
                </a:cubicBezTo>
                <a:cubicBezTo>
                  <a:pt x="159966" y="116379"/>
                  <a:pt x="148883" y="109174"/>
                  <a:pt x="143341" y="99753"/>
                </a:cubicBezTo>
                <a:cubicBezTo>
                  <a:pt x="137799" y="90332"/>
                  <a:pt x="145557" y="43227"/>
                  <a:pt x="130040" y="43227"/>
                </a:cubicBezTo>
                <a:cubicBezTo>
                  <a:pt x="114523" y="43227"/>
                  <a:pt x="71851" y="71490"/>
                  <a:pt x="50238" y="99753"/>
                </a:cubicBezTo>
                <a:cubicBezTo>
                  <a:pt x="28625" y="128016"/>
                  <a:pt x="3133" y="171242"/>
                  <a:pt x="362" y="212806"/>
                </a:cubicBezTo>
                <a:cubicBezTo>
                  <a:pt x="-2409" y="254370"/>
                  <a:pt x="10892" y="335280"/>
                  <a:pt x="33613" y="349135"/>
                </a:cubicBezTo>
                <a:cubicBezTo>
                  <a:pt x="56334" y="362990"/>
                  <a:pt x="116741" y="321426"/>
                  <a:pt x="136691" y="295934"/>
                </a:cubicBezTo>
                <a:cubicBezTo>
                  <a:pt x="156641" y="270442"/>
                  <a:pt x="146112" y="219457"/>
                  <a:pt x="153316" y="196181"/>
                </a:cubicBezTo>
                <a:cubicBezTo>
                  <a:pt x="160520" y="172905"/>
                  <a:pt x="179917" y="156280"/>
                  <a:pt x="179917" y="156280"/>
                </a:cubicBezTo>
                <a:lnTo>
                  <a:pt x="179917" y="15628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90C0077B-614B-3841-A62A-DC9582105B20}"/>
              </a:ext>
            </a:extLst>
          </p:cNvPr>
          <p:cNvCxnSpPr>
            <a:cxnSpLocks/>
          </p:cNvCxnSpPr>
          <p:nvPr/>
        </p:nvCxnSpPr>
        <p:spPr>
          <a:xfrm>
            <a:off x="9424963" y="2764727"/>
            <a:ext cx="365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E0F5AAA7-5BFE-5543-9898-9B08410F360D}"/>
              </a:ext>
            </a:extLst>
          </p:cNvPr>
          <p:cNvCxnSpPr/>
          <p:nvPr/>
        </p:nvCxnSpPr>
        <p:spPr>
          <a:xfrm>
            <a:off x="9413779" y="2623052"/>
            <a:ext cx="457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F3CD49A5-1924-EC49-BC17-3715F4845C5E}"/>
              </a:ext>
            </a:extLst>
          </p:cNvPr>
          <p:cNvCxnSpPr/>
          <p:nvPr/>
        </p:nvCxnSpPr>
        <p:spPr>
          <a:xfrm>
            <a:off x="9417724" y="2647436"/>
            <a:ext cx="457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0A2E09D2-91FB-324D-81A0-7455CFF84DB1}"/>
              </a:ext>
            </a:extLst>
          </p:cNvPr>
          <p:cNvCxnSpPr/>
          <p:nvPr/>
        </p:nvCxnSpPr>
        <p:spPr>
          <a:xfrm>
            <a:off x="9414549" y="2672836"/>
            <a:ext cx="457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C6BE4EFB-A076-0048-A25D-338311C00B5A}"/>
              </a:ext>
            </a:extLst>
          </p:cNvPr>
          <p:cNvCxnSpPr/>
          <p:nvPr/>
        </p:nvCxnSpPr>
        <p:spPr>
          <a:xfrm>
            <a:off x="9420899" y="2698236"/>
            <a:ext cx="457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736B6A16-E631-7C43-B123-46F3F5F83930}"/>
              </a:ext>
            </a:extLst>
          </p:cNvPr>
          <p:cNvCxnSpPr/>
          <p:nvPr/>
        </p:nvCxnSpPr>
        <p:spPr>
          <a:xfrm>
            <a:off x="9443989" y="2698121"/>
            <a:ext cx="0" cy="339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A97D304D-A2B1-3643-BFDE-E7EF0EDF4EBF}"/>
              </a:ext>
            </a:extLst>
          </p:cNvPr>
          <p:cNvCxnSpPr>
            <a:cxnSpLocks/>
          </p:cNvCxnSpPr>
          <p:nvPr/>
        </p:nvCxnSpPr>
        <p:spPr>
          <a:xfrm flipH="1">
            <a:off x="9341231" y="2727132"/>
            <a:ext cx="104298" cy="53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12851DB4-8C4D-2145-81BD-15D277D34D82}"/>
              </a:ext>
            </a:extLst>
          </p:cNvPr>
          <p:cNvCxnSpPr>
            <a:cxnSpLocks/>
          </p:cNvCxnSpPr>
          <p:nvPr/>
        </p:nvCxnSpPr>
        <p:spPr>
          <a:xfrm flipH="1" flipV="1">
            <a:off x="9442354" y="2728226"/>
            <a:ext cx="100584" cy="54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C6B722F6-AC78-7044-AEC4-DBEC066425CA}"/>
              </a:ext>
            </a:extLst>
          </p:cNvPr>
          <p:cNvCxnSpPr>
            <a:cxnSpLocks/>
          </p:cNvCxnSpPr>
          <p:nvPr/>
        </p:nvCxnSpPr>
        <p:spPr>
          <a:xfrm flipH="1">
            <a:off x="9313025" y="2775692"/>
            <a:ext cx="33404" cy="66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B2AF6BF8-0A9D-6A4E-B177-A106B266936A}"/>
              </a:ext>
            </a:extLst>
          </p:cNvPr>
          <p:cNvCxnSpPr>
            <a:cxnSpLocks/>
          </p:cNvCxnSpPr>
          <p:nvPr/>
        </p:nvCxnSpPr>
        <p:spPr>
          <a:xfrm flipH="1">
            <a:off x="9370709" y="2764141"/>
            <a:ext cx="9234" cy="875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468A48C2-D4AF-5744-A577-583865560311}"/>
              </a:ext>
            </a:extLst>
          </p:cNvPr>
          <p:cNvCxnSpPr>
            <a:cxnSpLocks/>
          </p:cNvCxnSpPr>
          <p:nvPr/>
        </p:nvCxnSpPr>
        <p:spPr>
          <a:xfrm>
            <a:off x="9313025" y="2740527"/>
            <a:ext cx="40982" cy="30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90605F70-F883-364D-B220-EF6D62443262}"/>
              </a:ext>
            </a:extLst>
          </p:cNvPr>
          <p:cNvCxnSpPr>
            <a:cxnSpLocks/>
          </p:cNvCxnSpPr>
          <p:nvPr/>
        </p:nvCxnSpPr>
        <p:spPr>
          <a:xfrm>
            <a:off x="9539660" y="2775692"/>
            <a:ext cx="36890" cy="64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1FBCF225-32CC-8E48-97A5-B873192EB1FF}"/>
              </a:ext>
            </a:extLst>
          </p:cNvPr>
          <p:cNvCxnSpPr>
            <a:cxnSpLocks/>
          </p:cNvCxnSpPr>
          <p:nvPr/>
        </p:nvCxnSpPr>
        <p:spPr>
          <a:xfrm>
            <a:off x="9505240" y="2759817"/>
            <a:ext cx="9144" cy="91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91FF8CBA-BCA8-6144-BE52-5B317E189980}"/>
              </a:ext>
            </a:extLst>
          </p:cNvPr>
          <p:cNvCxnSpPr>
            <a:cxnSpLocks/>
          </p:cNvCxnSpPr>
          <p:nvPr/>
        </p:nvCxnSpPr>
        <p:spPr>
          <a:xfrm flipH="1">
            <a:off x="9539046" y="2736463"/>
            <a:ext cx="31154" cy="36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6" name="Picture 505">
            <a:extLst>
              <a:ext uri="{FF2B5EF4-FFF2-40B4-BE49-F238E27FC236}">
                <a16:creationId xmlns:a16="http://schemas.microsoft.com/office/drawing/2014/main" id="{1F7B9318-A334-C04F-80D0-555C9F7119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907" r="5459"/>
          <a:stretch/>
        </p:blipFill>
        <p:spPr>
          <a:xfrm rot="903351">
            <a:off x="9080267" y="3018861"/>
            <a:ext cx="618531" cy="597041"/>
          </a:xfrm>
          <a:prstGeom prst="rect">
            <a:avLst/>
          </a:prstGeom>
        </p:spPr>
      </p:pic>
      <p:pic>
        <p:nvPicPr>
          <p:cNvPr id="505" name="Picture 504">
            <a:extLst>
              <a:ext uri="{FF2B5EF4-FFF2-40B4-BE49-F238E27FC236}">
                <a16:creationId xmlns:a16="http://schemas.microsoft.com/office/drawing/2014/main" id="{D0237EF2-E135-E740-B8E6-A4782C1DAFC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776" t="7079" r="7346" b="6282"/>
          <a:stretch/>
        </p:blipFill>
        <p:spPr>
          <a:xfrm>
            <a:off x="9121318" y="2570588"/>
            <a:ext cx="590739" cy="500892"/>
          </a:xfrm>
          <a:prstGeom prst="rect">
            <a:avLst/>
          </a:prstGeom>
        </p:spPr>
      </p:pic>
      <p:sp>
        <p:nvSpPr>
          <p:cNvPr id="507" name="Chord 506">
            <a:extLst>
              <a:ext uri="{FF2B5EF4-FFF2-40B4-BE49-F238E27FC236}">
                <a16:creationId xmlns:a16="http://schemas.microsoft.com/office/drawing/2014/main" id="{C797537B-3F3A-F042-9564-B787FD5ED0DE}"/>
              </a:ext>
            </a:extLst>
          </p:cNvPr>
          <p:cNvSpPr/>
          <p:nvPr/>
        </p:nvSpPr>
        <p:spPr>
          <a:xfrm rot="19942623">
            <a:off x="9081707" y="3492638"/>
            <a:ext cx="462677" cy="305599"/>
          </a:xfrm>
          <a:prstGeom prst="chor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Chord 507">
            <a:extLst>
              <a:ext uri="{FF2B5EF4-FFF2-40B4-BE49-F238E27FC236}">
                <a16:creationId xmlns:a16="http://schemas.microsoft.com/office/drawing/2014/main" id="{6185DFAF-2CBD-F64B-8253-98C22E44893F}"/>
              </a:ext>
            </a:extLst>
          </p:cNvPr>
          <p:cNvSpPr/>
          <p:nvPr/>
        </p:nvSpPr>
        <p:spPr>
          <a:xfrm rot="17751545">
            <a:off x="9243250" y="3528618"/>
            <a:ext cx="462677" cy="305599"/>
          </a:xfrm>
          <a:prstGeom prst="chor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F448DE-93D0-864F-B32D-55E4C353D215}"/>
              </a:ext>
            </a:extLst>
          </p:cNvPr>
          <p:cNvSpPr txBox="1"/>
          <p:nvPr/>
        </p:nvSpPr>
        <p:spPr>
          <a:xfrm>
            <a:off x="1924691" y="2442753"/>
            <a:ext cx="508473" cy="610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3" name="&quot;No&quot; Symbol 2">
            <a:extLst>
              <a:ext uri="{FF2B5EF4-FFF2-40B4-BE49-F238E27FC236}">
                <a16:creationId xmlns:a16="http://schemas.microsoft.com/office/drawing/2014/main" id="{B820751B-8539-4845-B3BC-59EAA24FA05C}"/>
              </a:ext>
            </a:extLst>
          </p:cNvPr>
          <p:cNvSpPr/>
          <p:nvPr/>
        </p:nvSpPr>
        <p:spPr>
          <a:xfrm>
            <a:off x="1278257" y="1507364"/>
            <a:ext cx="489649" cy="434407"/>
          </a:xfrm>
          <a:prstGeom prst="noSmoking">
            <a:avLst>
              <a:gd name="adj" fmla="val 898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23E1A8BA-1DE5-384F-93B0-155F1F154EDA}"/>
              </a:ext>
            </a:extLst>
          </p:cNvPr>
          <p:cNvSpPr txBox="1"/>
          <p:nvPr/>
        </p:nvSpPr>
        <p:spPr>
          <a:xfrm>
            <a:off x="6322687" y="1408727"/>
            <a:ext cx="508473" cy="610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345" name="&quot;No&quot; Symbol 344">
            <a:extLst>
              <a:ext uri="{FF2B5EF4-FFF2-40B4-BE49-F238E27FC236}">
                <a16:creationId xmlns:a16="http://schemas.microsoft.com/office/drawing/2014/main" id="{A1C5990F-FCDA-9945-9F0E-AEB7339E7889}"/>
              </a:ext>
            </a:extLst>
          </p:cNvPr>
          <p:cNvSpPr/>
          <p:nvPr/>
        </p:nvSpPr>
        <p:spPr>
          <a:xfrm>
            <a:off x="5404681" y="2496359"/>
            <a:ext cx="489649" cy="434407"/>
          </a:xfrm>
          <a:prstGeom prst="noSmoking">
            <a:avLst>
              <a:gd name="adj" fmla="val 898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2A5822-5B6A-5F42-A078-6E1817ED18EF}"/>
              </a:ext>
            </a:extLst>
          </p:cNvPr>
          <p:cNvSpPr/>
          <p:nvPr/>
        </p:nvSpPr>
        <p:spPr>
          <a:xfrm>
            <a:off x="14297734" y="2161646"/>
            <a:ext cx="457200" cy="293085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A5F73610-18DC-4E4A-B840-4A8D6628C5F5}"/>
              </a:ext>
            </a:extLst>
          </p:cNvPr>
          <p:cNvSpPr/>
          <p:nvPr/>
        </p:nvSpPr>
        <p:spPr>
          <a:xfrm>
            <a:off x="14641295" y="2168855"/>
            <a:ext cx="457200" cy="293892"/>
          </a:xfrm>
          <a:prstGeom prst="ellipse">
            <a:avLst/>
          </a:prstGeom>
          <a:solidFill>
            <a:srgbClr val="7030A0">
              <a:alpha val="50000"/>
            </a:srgbClr>
          </a:solidFill>
          <a:ln w="63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7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4487</TotalTime>
  <Words>59</Words>
  <Application>Microsoft Macintosh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delaney.lin@gmail.com</cp:lastModifiedBy>
  <cp:revision>184</cp:revision>
  <cp:lastPrinted>2019-11-15T19:53:03Z</cp:lastPrinted>
  <dcterms:created xsi:type="dcterms:W3CDTF">2018-09-18T14:08:37Z</dcterms:created>
  <dcterms:modified xsi:type="dcterms:W3CDTF">2020-05-19T04:20:18Z</dcterms:modified>
</cp:coreProperties>
</file>