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EFF"/>
    <a:srgbClr val="1700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5510"/>
  </p:normalViewPr>
  <p:slideViewPr>
    <p:cSldViewPr snapToGrid="0" snapToObjects="1">
      <p:cViewPr>
        <p:scale>
          <a:sx n="54" d="100"/>
          <a:sy n="54" d="100"/>
        </p:scale>
        <p:origin x="1592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69" y="264372"/>
            <a:ext cx="8822883" cy="10950754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AD6DC58-816C-5346-8750-006E6C7B100D}"/>
              </a:ext>
            </a:extLst>
          </p:cNvPr>
          <p:cNvSpPr/>
          <p:nvPr/>
        </p:nvSpPr>
        <p:spPr>
          <a:xfrm>
            <a:off x="613780" y="11161866"/>
            <a:ext cx="13758991" cy="1835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95991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1178195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6011472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80373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89037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77807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58863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5648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52095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57522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91566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705556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705556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931116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909844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89230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712370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49367861-884F-D941-B83F-57E62A539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52380"/>
              </p:ext>
            </p:extLst>
          </p:nvPr>
        </p:nvGraphicFramePr>
        <p:xfrm>
          <a:off x="1002924" y="11268134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Gene Ontology (Biological Process)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7.64E-13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processing (GO:0006364)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2.06E-12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ribosome biogenesis (GO:0042254)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6.61E-12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metabolic process (GO:0016072)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304F6B2-0780-B943-B540-873E5BC2A5EA}"/>
              </a:ext>
            </a:extLst>
          </p:cNvPr>
          <p:cNvCxnSpPr>
            <a:cxnSpLocks/>
          </p:cNvCxnSpPr>
          <p:nvPr/>
        </p:nvCxnSpPr>
        <p:spPr>
          <a:xfrm>
            <a:off x="978861" y="11631168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975BD40-A0A1-B742-8463-73AFB66ED49C}"/>
              </a:ext>
            </a:extLst>
          </p:cNvPr>
          <p:cNvCxnSpPr>
            <a:cxnSpLocks/>
          </p:cNvCxnSpPr>
          <p:nvPr/>
        </p:nvCxnSpPr>
        <p:spPr>
          <a:xfrm>
            <a:off x="2075364" y="11627939"/>
            <a:ext cx="0" cy="11051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5D20734C-2CAC-D04C-9DA4-B5FB41A6B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39109"/>
              </p:ext>
            </p:extLst>
          </p:nvPr>
        </p:nvGraphicFramePr>
        <p:xfrm>
          <a:off x="7506972" y="11263020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BioGPS</a:t>
                      </a:r>
                      <a:r>
                        <a:rPr lang="en-US" sz="2100" dirty="0"/>
                        <a:t> Mouse Gene Atlas tissue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3.94E-20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Bruce4 p13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4.38E-20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V26.2 p16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1.01E-05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mega erythrocyte progenitor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1896D65-4D97-8A4E-AA79-57CA5F7CF3AA}"/>
              </a:ext>
            </a:extLst>
          </p:cNvPr>
          <p:cNvCxnSpPr>
            <a:cxnSpLocks/>
          </p:cNvCxnSpPr>
          <p:nvPr/>
        </p:nvCxnSpPr>
        <p:spPr>
          <a:xfrm>
            <a:off x="7517277" y="11631168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57F8573-5F3D-BF41-B905-F38FD123BC3C}"/>
              </a:ext>
            </a:extLst>
          </p:cNvPr>
          <p:cNvCxnSpPr>
            <a:cxnSpLocks/>
          </p:cNvCxnSpPr>
          <p:nvPr/>
        </p:nvCxnSpPr>
        <p:spPr>
          <a:xfrm>
            <a:off x="8613780" y="11626397"/>
            <a:ext cx="0" cy="10929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B2CB8F1-0E31-664D-8925-FAD4E8EF6FF7}"/>
              </a:ext>
            </a:extLst>
          </p:cNvPr>
          <p:cNvCxnSpPr>
            <a:cxnSpLocks/>
          </p:cNvCxnSpPr>
          <p:nvPr/>
        </p:nvCxnSpPr>
        <p:spPr>
          <a:xfrm>
            <a:off x="1002924" y="12722593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EF45189-2328-9340-B2A3-CED85EA5F97E}"/>
              </a:ext>
            </a:extLst>
          </p:cNvPr>
          <p:cNvCxnSpPr>
            <a:cxnSpLocks/>
          </p:cNvCxnSpPr>
          <p:nvPr/>
        </p:nvCxnSpPr>
        <p:spPr>
          <a:xfrm>
            <a:off x="7506972" y="12719304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302105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0D2AF8-A7F2-5340-AB58-49198EB1FE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91" r="25143" b="19957"/>
          <a:stretch/>
        </p:blipFill>
        <p:spPr>
          <a:xfrm>
            <a:off x="7810874" y="13580382"/>
            <a:ext cx="7947718" cy="40042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BA2C0E-7613-5149-BE74-6F4E27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44" r="25794" b="19915"/>
          <a:stretch/>
        </p:blipFill>
        <p:spPr>
          <a:xfrm>
            <a:off x="-97624" y="13451389"/>
            <a:ext cx="7878600" cy="41332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B7001C-A114-5946-A512-166940FA25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1168401" y="13499958"/>
            <a:ext cx="2626066" cy="2048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0EF2E90-F2DD-7249-9037-E63318C63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9031788" y="13484159"/>
            <a:ext cx="2626066" cy="204827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70DA4C-1A1F-C04B-890C-59A431AB8609}"/>
              </a:ext>
            </a:extLst>
          </p:cNvPr>
          <p:cNvSpPr/>
          <p:nvPr/>
        </p:nvSpPr>
        <p:spPr>
          <a:xfrm>
            <a:off x="1614616" y="18365064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3345009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529F84-0716-A04D-8FD7-92178781EF77}"/>
              </a:ext>
            </a:extLst>
          </p:cNvPr>
          <p:cNvSpPr txBox="1"/>
          <p:nvPr/>
        </p:nvSpPr>
        <p:spPr>
          <a:xfrm>
            <a:off x="11871406" y="13691991"/>
            <a:ext cx="1704056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EC4 cells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A403B3-E0FB-EA47-9482-F031AC12D1AB}"/>
              </a:ext>
            </a:extLst>
          </p:cNvPr>
          <p:cNvSpPr txBox="1"/>
          <p:nvPr/>
        </p:nvSpPr>
        <p:spPr>
          <a:xfrm>
            <a:off x="3506327" y="13691991"/>
            <a:ext cx="2281394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P493-6 cells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3369730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B6EF85-6020-DA45-843A-26727CC4C4FD}"/>
              </a:ext>
            </a:extLst>
          </p:cNvPr>
          <p:cNvSpPr/>
          <p:nvPr/>
        </p:nvSpPr>
        <p:spPr>
          <a:xfrm>
            <a:off x="1640223" y="18365332"/>
            <a:ext cx="24371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9A904B-B4E6-BF47-9B6B-AF01E952260E}"/>
              </a:ext>
            </a:extLst>
          </p:cNvPr>
          <p:cNvSpPr txBox="1"/>
          <p:nvPr/>
        </p:nvSpPr>
        <p:spPr>
          <a:xfrm>
            <a:off x="7964272" y="13021056"/>
            <a:ext cx="397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3371167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6A6560-F5B0-184D-AE44-3A5B43320035}"/>
              </a:ext>
            </a:extLst>
          </p:cNvPr>
          <p:cNvSpPr txBox="1"/>
          <p:nvPr/>
        </p:nvSpPr>
        <p:spPr>
          <a:xfrm rot="19080651">
            <a:off x="942282" y="17714989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C9F2-5A5E-B340-ABBF-804161B0A057}"/>
              </a:ext>
            </a:extLst>
          </p:cNvPr>
          <p:cNvSpPr txBox="1"/>
          <p:nvPr/>
        </p:nvSpPr>
        <p:spPr>
          <a:xfrm rot="19080651">
            <a:off x="2051787" y="17714989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36EAB6-5432-7148-8484-481D8989D715}"/>
              </a:ext>
            </a:extLst>
          </p:cNvPr>
          <p:cNvSpPr txBox="1"/>
          <p:nvPr/>
        </p:nvSpPr>
        <p:spPr>
          <a:xfrm rot="19080651">
            <a:off x="2882799" y="17765172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974839-FF04-8043-9CA9-A5FE79383799}"/>
              </a:ext>
            </a:extLst>
          </p:cNvPr>
          <p:cNvSpPr txBox="1"/>
          <p:nvPr/>
        </p:nvSpPr>
        <p:spPr>
          <a:xfrm rot="19080651">
            <a:off x="4112717" y="17738435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64FB4F-7785-AF47-8350-387767ABDF18}"/>
              </a:ext>
            </a:extLst>
          </p:cNvPr>
          <p:cNvSpPr txBox="1"/>
          <p:nvPr/>
        </p:nvSpPr>
        <p:spPr>
          <a:xfrm rot="19080651">
            <a:off x="4992935" y="17803482"/>
            <a:ext cx="1239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569401-A194-8E4C-B482-82B575D1E891}"/>
              </a:ext>
            </a:extLst>
          </p:cNvPr>
          <p:cNvSpPr txBox="1"/>
          <p:nvPr/>
        </p:nvSpPr>
        <p:spPr>
          <a:xfrm rot="19080651">
            <a:off x="5909593" y="17844851"/>
            <a:ext cx="144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9FFBA8-B1CC-5443-AA5C-9FC0593C9CB4}"/>
              </a:ext>
            </a:extLst>
          </p:cNvPr>
          <p:cNvSpPr txBox="1"/>
          <p:nvPr/>
        </p:nvSpPr>
        <p:spPr>
          <a:xfrm rot="19080651">
            <a:off x="8907699" y="17706108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84F26-CFEE-1547-98E9-3B5CD29869DF}"/>
              </a:ext>
            </a:extLst>
          </p:cNvPr>
          <p:cNvSpPr txBox="1"/>
          <p:nvPr/>
        </p:nvSpPr>
        <p:spPr>
          <a:xfrm rot="19080651">
            <a:off x="10004924" y="17706108"/>
            <a:ext cx="87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A9FEAE-996E-D24F-BC17-C5C2B193FFAB}"/>
              </a:ext>
            </a:extLst>
          </p:cNvPr>
          <p:cNvSpPr txBox="1"/>
          <p:nvPr/>
        </p:nvSpPr>
        <p:spPr>
          <a:xfrm rot="19080651">
            <a:off x="10840200" y="17756291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580F5-090D-B845-9615-FA5557F9C27C}"/>
              </a:ext>
            </a:extLst>
          </p:cNvPr>
          <p:cNvSpPr txBox="1"/>
          <p:nvPr/>
        </p:nvSpPr>
        <p:spPr>
          <a:xfrm rot="19080651">
            <a:off x="12074927" y="17729554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3EE2D1-1187-294D-B0AF-302DFA96B4D6}"/>
              </a:ext>
            </a:extLst>
          </p:cNvPr>
          <p:cNvSpPr txBox="1"/>
          <p:nvPr/>
        </p:nvSpPr>
        <p:spPr>
          <a:xfrm rot="19080651">
            <a:off x="12994322" y="17794601"/>
            <a:ext cx="1106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C93EA3-308C-2240-A0BB-5C2D3375BEF0}"/>
              </a:ext>
            </a:extLst>
          </p:cNvPr>
          <p:cNvSpPr txBox="1"/>
          <p:nvPr/>
        </p:nvSpPr>
        <p:spPr>
          <a:xfrm rot="19080651">
            <a:off x="13914764" y="1783597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5386</TotalTime>
  <Words>180</Words>
  <Application>Microsoft Macintosh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212</cp:revision>
  <cp:lastPrinted>2019-10-09T02:37:09Z</cp:lastPrinted>
  <dcterms:created xsi:type="dcterms:W3CDTF">2018-09-18T14:08:37Z</dcterms:created>
  <dcterms:modified xsi:type="dcterms:W3CDTF">2020-09-10T03:26:14Z</dcterms:modified>
</cp:coreProperties>
</file>