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aney.lin@gmail.com" initials="d" lastIdx="1" clrIdx="0">
    <p:extLst>
      <p:ext uri="{19B8F6BF-5375-455C-9EA6-DF929625EA0E}">
        <p15:presenceInfo xmlns:p15="http://schemas.microsoft.com/office/powerpoint/2012/main" userId="d12bfe1b6a829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FF"/>
    <a:srgbClr val="05BEFF"/>
    <a:srgbClr val="A01FF0"/>
    <a:srgbClr val="FF0201"/>
    <a:srgbClr val="AA7942"/>
    <a:srgbClr val="A9A97A"/>
    <a:srgbClr val="CFCECD"/>
    <a:srgbClr val="0000FF"/>
    <a:srgbClr val="3E3EFF"/>
    <a:srgbClr val="96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/>
    <p:restoredTop sz="95510"/>
  </p:normalViewPr>
  <p:slideViewPr>
    <p:cSldViewPr snapToGrid="0" snapToObjects="1">
      <p:cViewPr>
        <p:scale>
          <a:sx n="35" d="100"/>
          <a:sy n="35" d="100"/>
        </p:scale>
        <p:origin x="224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BCC37EE6-FF38-8742-BBD6-B1D04015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748" y="-253731"/>
            <a:ext cx="5943600" cy="5943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A7FCD00-3570-5A49-A4AD-69B409A7B2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71"/>
          <a:stretch/>
        </p:blipFill>
        <p:spPr>
          <a:xfrm>
            <a:off x="400084" y="565510"/>
            <a:ext cx="8820265" cy="1005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A2244B-E683-F142-9AC7-52B25E1D5DE8}"/>
              </a:ext>
            </a:extLst>
          </p:cNvPr>
          <p:cNvSpPr txBox="1"/>
          <p:nvPr/>
        </p:nvSpPr>
        <p:spPr>
          <a:xfrm>
            <a:off x="-48193" y="-46269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Figure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E1EE5-FA8C-5845-8D42-CAC40CF7DBA7}"/>
              </a:ext>
            </a:extLst>
          </p:cNvPr>
          <p:cNvSpPr txBox="1"/>
          <p:nvPr/>
        </p:nvSpPr>
        <p:spPr>
          <a:xfrm>
            <a:off x="9418320" y="585216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5A989B-3781-7748-9E9E-B928F07B2BED}"/>
              </a:ext>
            </a:extLst>
          </p:cNvPr>
          <p:cNvSpPr txBox="1"/>
          <p:nvPr/>
        </p:nvSpPr>
        <p:spPr>
          <a:xfrm>
            <a:off x="-45720" y="12524844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E7A2CFD-98A9-A741-A254-C9D1538BA3A4}"/>
              </a:ext>
            </a:extLst>
          </p:cNvPr>
          <p:cNvSpPr txBox="1"/>
          <p:nvPr/>
        </p:nvSpPr>
        <p:spPr>
          <a:xfrm>
            <a:off x="-48196" y="585216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7FB2AF-A8D9-3A4D-B1FF-B5BCC3F25EEA}"/>
              </a:ext>
            </a:extLst>
          </p:cNvPr>
          <p:cNvSpPr txBox="1"/>
          <p:nvPr/>
        </p:nvSpPr>
        <p:spPr>
          <a:xfrm>
            <a:off x="-45720" y="14367705"/>
            <a:ext cx="292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DDF192-C6D1-AB41-90C7-6BE8FC196FB5}"/>
              </a:ext>
            </a:extLst>
          </p:cNvPr>
          <p:cNvSpPr/>
          <p:nvPr/>
        </p:nvSpPr>
        <p:spPr>
          <a:xfrm>
            <a:off x="1626438" y="14691658"/>
            <a:ext cx="505427" cy="51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5E636D-6D39-CA42-B480-951C8E2A39CD}"/>
              </a:ext>
            </a:extLst>
          </p:cNvPr>
          <p:cNvSpPr/>
          <p:nvPr/>
        </p:nvSpPr>
        <p:spPr>
          <a:xfrm>
            <a:off x="1032150" y="14716379"/>
            <a:ext cx="287767" cy="82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401ABCD-CD1D-D64D-A196-6F64EA17C502}"/>
              </a:ext>
            </a:extLst>
          </p:cNvPr>
          <p:cNvSpPr/>
          <p:nvPr/>
        </p:nvSpPr>
        <p:spPr>
          <a:xfrm>
            <a:off x="9028848" y="14717816"/>
            <a:ext cx="287767" cy="82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8ED1B-8C7B-7744-847D-AF8B3A924E71}"/>
              </a:ext>
            </a:extLst>
          </p:cNvPr>
          <p:cNvSpPr txBox="1"/>
          <p:nvPr/>
        </p:nvSpPr>
        <p:spPr>
          <a:xfrm rot="16200000">
            <a:off x="475419" y="3910845"/>
            <a:ext cx="27329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Intersection Size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DC75298-500C-EF48-82AD-8C4D37814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8993" y="4596700"/>
            <a:ext cx="6126480" cy="612648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BDB97EE-A3E9-9346-948E-E9C4BC1353DE}"/>
              </a:ext>
            </a:extLst>
          </p:cNvPr>
          <p:cNvSpPr/>
          <p:nvPr/>
        </p:nvSpPr>
        <p:spPr>
          <a:xfrm>
            <a:off x="78525" y="2969585"/>
            <a:ext cx="953625" cy="2875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EF9DB7F-DD11-7D42-B4E6-E51ECD36A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632087"/>
            <a:ext cx="15544800" cy="4731026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0E45E7EE-B1E5-7E4A-828D-FEF3D13774C2}"/>
              </a:ext>
            </a:extLst>
          </p:cNvPr>
          <p:cNvSpPr txBox="1"/>
          <p:nvPr/>
        </p:nvSpPr>
        <p:spPr>
          <a:xfrm>
            <a:off x="9418320" y="5520797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A24232E-5EC0-2647-BEC5-2BFC730F92E4}"/>
              </a:ext>
            </a:extLst>
          </p:cNvPr>
          <p:cNvSpPr txBox="1"/>
          <p:nvPr/>
        </p:nvSpPr>
        <p:spPr>
          <a:xfrm>
            <a:off x="-50142" y="10449333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D9C9547-EF7C-CB40-9B28-C2A4A165EC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5329485"/>
            <a:ext cx="15544800" cy="4731026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5284C11F-578A-824D-94EE-899B2857290A}"/>
              </a:ext>
            </a:extLst>
          </p:cNvPr>
          <p:cNvSpPr txBox="1"/>
          <p:nvPr/>
        </p:nvSpPr>
        <p:spPr>
          <a:xfrm>
            <a:off x="-45720" y="15122422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92FBE2-3CB3-C24B-8850-A686480BE455}"/>
              </a:ext>
            </a:extLst>
          </p:cNvPr>
          <p:cNvSpPr txBox="1"/>
          <p:nvPr/>
        </p:nvSpPr>
        <p:spPr>
          <a:xfrm>
            <a:off x="649387" y="7583283"/>
            <a:ext cx="2277418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b="1" dirty="0"/>
              <a:t>67-gene signature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E3A3A6-5CCB-4840-BC15-3E789F3C4D66}"/>
              </a:ext>
            </a:extLst>
          </p:cNvPr>
          <p:cNvSpPr/>
          <p:nvPr/>
        </p:nvSpPr>
        <p:spPr>
          <a:xfrm rot="19434821">
            <a:off x="12432147" y="13755137"/>
            <a:ext cx="1265464" cy="457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4024094-3A47-2A49-B496-F05AE89D3519}"/>
              </a:ext>
            </a:extLst>
          </p:cNvPr>
          <p:cNvSpPr txBox="1"/>
          <p:nvPr/>
        </p:nvSpPr>
        <p:spPr>
          <a:xfrm rot="19215605">
            <a:off x="11709455" y="13899538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67-gene signature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2AD039C-5853-7D41-B808-3EC76543BA1A}"/>
              </a:ext>
            </a:extLst>
          </p:cNvPr>
          <p:cNvSpPr/>
          <p:nvPr/>
        </p:nvSpPr>
        <p:spPr>
          <a:xfrm rot="19434821">
            <a:off x="13201987" y="18452536"/>
            <a:ext cx="1265464" cy="457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5FB6CEA-BD74-D14B-9BB6-5D3ECEDF56F2}"/>
              </a:ext>
            </a:extLst>
          </p:cNvPr>
          <p:cNvSpPr txBox="1"/>
          <p:nvPr/>
        </p:nvSpPr>
        <p:spPr>
          <a:xfrm rot="19215605">
            <a:off x="12503787" y="18603617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67-gene signature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F5611A1-0CD0-D741-AA2A-2B03142C9A83}"/>
              </a:ext>
            </a:extLst>
          </p:cNvPr>
          <p:cNvGrpSpPr/>
          <p:nvPr/>
        </p:nvGrpSpPr>
        <p:grpSpPr>
          <a:xfrm>
            <a:off x="10735187" y="5819548"/>
            <a:ext cx="2978309" cy="723275"/>
            <a:chOff x="13428078" y="12460216"/>
            <a:chExt cx="2978309" cy="723275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B606F48-3D40-C846-9690-60684F9F8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28078" y="12596482"/>
              <a:ext cx="274320" cy="117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F4F2789-8054-BE42-AAE6-5478C66CE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31190" y="12916831"/>
              <a:ext cx="274320" cy="1175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47D9B5C-7175-F143-89B4-CE3E2ABDCCC8}"/>
                </a:ext>
              </a:extLst>
            </p:cNvPr>
            <p:cNvSpPr txBox="1"/>
            <p:nvPr/>
          </p:nvSpPr>
          <p:spPr>
            <a:xfrm>
              <a:off x="13727449" y="12460216"/>
              <a:ext cx="2678938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Reference distribution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67-gene signature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EB94A41-8B65-964E-B681-354AE1A711E5}"/>
              </a:ext>
            </a:extLst>
          </p:cNvPr>
          <p:cNvSpPr txBox="1"/>
          <p:nvPr/>
        </p:nvSpPr>
        <p:spPr>
          <a:xfrm>
            <a:off x="10485893" y="611446"/>
            <a:ext cx="2433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67-gene signature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F3091FA-E78B-3B42-928C-BE559B8D374A}"/>
              </a:ext>
            </a:extLst>
          </p:cNvPr>
          <p:cNvSpPr txBox="1"/>
          <p:nvPr/>
        </p:nvSpPr>
        <p:spPr>
          <a:xfrm>
            <a:off x="13261116" y="4420969"/>
            <a:ext cx="1932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CCLE RNA-seq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3CC5A4-B436-2949-9B52-5B76951A626A}"/>
              </a:ext>
            </a:extLst>
          </p:cNvPr>
          <p:cNvSpPr txBox="1"/>
          <p:nvPr/>
        </p:nvSpPr>
        <p:spPr>
          <a:xfrm rot="16200000">
            <a:off x="-377679" y="11812558"/>
            <a:ext cx="153946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Pearson’s 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BBB1D90-029F-CD43-B434-4BC2E265E715}"/>
              </a:ext>
            </a:extLst>
          </p:cNvPr>
          <p:cNvSpPr txBox="1"/>
          <p:nvPr/>
        </p:nvSpPr>
        <p:spPr>
          <a:xfrm rot="16200000">
            <a:off x="-337508" y="16511738"/>
            <a:ext cx="17980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Meta-z score</a:t>
            </a:r>
          </a:p>
        </p:txBody>
      </p:sp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5606</TotalTime>
  <Words>30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235</cp:revision>
  <cp:lastPrinted>2019-10-09T02:37:09Z</cp:lastPrinted>
  <dcterms:created xsi:type="dcterms:W3CDTF">2018-09-18T14:08:37Z</dcterms:created>
  <dcterms:modified xsi:type="dcterms:W3CDTF">2020-10-26T12:22:35Z</dcterms:modified>
</cp:coreProperties>
</file>