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5510"/>
  </p:normalViewPr>
  <p:slideViewPr>
    <p:cSldViewPr snapToGrid="0" snapToObjects="1">
      <p:cViewPr>
        <p:scale>
          <a:sx n="41" d="100"/>
          <a:sy n="41" d="100"/>
        </p:scale>
        <p:origin x="19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5CB3EFB-7211-3B49-84C3-E1F7F1B03108}"/>
              </a:ext>
            </a:extLst>
          </p:cNvPr>
          <p:cNvSpPr/>
          <p:nvPr/>
        </p:nvSpPr>
        <p:spPr>
          <a:xfrm>
            <a:off x="3271586" y="10104120"/>
            <a:ext cx="941832" cy="457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DA2EFC-2605-664D-A288-7A5DF599198F}"/>
              </a:ext>
            </a:extLst>
          </p:cNvPr>
          <p:cNvSpPr/>
          <p:nvPr/>
        </p:nvSpPr>
        <p:spPr>
          <a:xfrm>
            <a:off x="521208" y="10104120"/>
            <a:ext cx="2697480" cy="457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31" y="1370266"/>
            <a:ext cx="8822883" cy="10950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64403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5961597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48785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57449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46219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27275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2489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20507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25934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59978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673968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673968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899528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878256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57642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680782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2954195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0D2AF8-A7F2-5340-AB58-49198EB1FE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77" t="12091" r="25143" b="19957"/>
          <a:stretch/>
        </p:blipFill>
        <p:spPr>
          <a:xfrm>
            <a:off x="8286142" y="13132521"/>
            <a:ext cx="7472449" cy="40042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BA2C0E-7613-5149-BE74-6F4E27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44" r="25794" b="19915"/>
          <a:stretch/>
        </p:blipFill>
        <p:spPr>
          <a:xfrm>
            <a:off x="459933" y="13003528"/>
            <a:ext cx="7878600" cy="41332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B7001C-A114-5946-A512-166940FA25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1725958" y="13052097"/>
            <a:ext cx="2626066" cy="2048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0EF2E90-F2DD-7249-9037-E63318C63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9031788" y="13036298"/>
            <a:ext cx="2626066" cy="204827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70DA4C-1A1F-C04B-890C-59A431AB8609}"/>
              </a:ext>
            </a:extLst>
          </p:cNvPr>
          <p:cNvSpPr/>
          <p:nvPr/>
        </p:nvSpPr>
        <p:spPr>
          <a:xfrm>
            <a:off x="2172173" y="17917203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289714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529F84-0716-A04D-8FD7-92178781EF77}"/>
              </a:ext>
            </a:extLst>
          </p:cNvPr>
          <p:cNvSpPr txBox="1"/>
          <p:nvPr/>
        </p:nvSpPr>
        <p:spPr>
          <a:xfrm>
            <a:off x="11871406" y="13244130"/>
            <a:ext cx="1704056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EC4 cells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A403B3-E0FB-EA47-9482-F031AC12D1AB}"/>
              </a:ext>
            </a:extLst>
          </p:cNvPr>
          <p:cNvSpPr txBox="1"/>
          <p:nvPr/>
        </p:nvSpPr>
        <p:spPr>
          <a:xfrm>
            <a:off x="4063884" y="13244130"/>
            <a:ext cx="2281394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P493-6 cells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626565" y="1292186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B6EF85-6020-DA45-843A-26727CC4C4FD}"/>
              </a:ext>
            </a:extLst>
          </p:cNvPr>
          <p:cNvSpPr/>
          <p:nvPr/>
        </p:nvSpPr>
        <p:spPr>
          <a:xfrm>
            <a:off x="1640223" y="17917471"/>
            <a:ext cx="24371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8963832" y="1292330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6A6560-F5B0-184D-AE44-3A5B43320035}"/>
              </a:ext>
            </a:extLst>
          </p:cNvPr>
          <p:cNvSpPr txBox="1"/>
          <p:nvPr/>
        </p:nvSpPr>
        <p:spPr>
          <a:xfrm rot="19080651">
            <a:off x="1499839" y="17267128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C9F2-5A5E-B340-ABBF-804161B0A057}"/>
              </a:ext>
            </a:extLst>
          </p:cNvPr>
          <p:cNvSpPr txBox="1"/>
          <p:nvPr/>
        </p:nvSpPr>
        <p:spPr>
          <a:xfrm rot="19080651">
            <a:off x="2609344" y="17267128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36EAB6-5432-7148-8484-481D8989D715}"/>
              </a:ext>
            </a:extLst>
          </p:cNvPr>
          <p:cNvSpPr txBox="1"/>
          <p:nvPr/>
        </p:nvSpPr>
        <p:spPr>
          <a:xfrm rot="19080651">
            <a:off x="3440356" y="17317311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974839-FF04-8043-9CA9-A5FE79383799}"/>
              </a:ext>
            </a:extLst>
          </p:cNvPr>
          <p:cNvSpPr txBox="1"/>
          <p:nvPr/>
        </p:nvSpPr>
        <p:spPr>
          <a:xfrm rot="19080651">
            <a:off x="4670274" y="1729057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64FB4F-7785-AF47-8350-387767ABDF18}"/>
              </a:ext>
            </a:extLst>
          </p:cNvPr>
          <p:cNvSpPr txBox="1"/>
          <p:nvPr/>
        </p:nvSpPr>
        <p:spPr>
          <a:xfrm rot="19080651">
            <a:off x="5550492" y="17355621"/>
            <a:ext cx="1239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569401-A194-8E4C-B482-82B575D1E891}"/>
              </a:ext>
            </a:extLst>
          </p:cNvPr>
          <p:cNvSpPr txBox="1"/>
          <p:nvPr/>
        </p:nvSpPr>
        <p:spPr>
          <a:xfrm rot="19080651">
            <a:off x="6467150" y="17396990"/>
            <a:ext cx="144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9FFBA8-B1CC-5443-AA5C-9FC0593C9CB4}"/>
              </a:ext>
            </a:extLst>
          </p:cNvPr>
          <p:cNvSpPr txBox="1"/>
          <p:nvPr/>
        </p:nvSpPr>
        <p:spPr>
          <a:xfrm rot="19080651">
            <a:off x="8907699" y="1725824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84F26-CFEE-1547-98E9-3B5CD29869DF}"/>
              </a:ext>
            </a:extLst>
          </p:cNvPr>
          <p:cNvSpPr txBox="1"/>
          <p:nvPr/>
        </p:nvSpPr>
        <p:spPr>
          <a:xfrm rot="19080651">
            <a:off x="10004924" y="17258247"/>
            <a:ext cx="87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A9FEAE-996E-D24F-BC17-C5C2B193FFAB}"/>
              </a:ext>
            </a:extLst>
          </p:cNvPr>
          <p:cNvSpPr txBox="1"/>
          <p:nvPr/>
        </p:nvSpPr>
        <p:spPr>
          <a:xfrm rot="19080651">
            <a:off x="10840200" y="17308430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580F5-090D-B845-9615-FA5557F9C27C}"/>
              </a:ext>
            </a:extLst>
          </p:cNvPr>
          <p:cNvSpPr txBox="1"/>
          <p:nvPr/>
        </p:nvSpPr>
        <p:spPr>
          <a:xfrm rot="19080651">
            <a:off x="12074927" y="1728169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3EE2D1-1187-294D-B0AF-302DFA96B4D6}"/>
              </a:ext>
            </a:extLst>
          </p:cNvPr>
          <p:cNvSpPr txBox="1"/>
          <p:nvPr/>
        </p:nvSpPr>
        <p:spPr>
          <a:xfrm rot="19080651">
            <a:off x="12994322" y="17346740"/>
            <a:ext cx="1106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C93EA3-308C-2240-A0BB-5C2D3375BEF0}"/>
              </a:ext>
            </a:extLst>
          </p:cNvPr>
          <p:cNvSpPr txBox="1"/>
          <p:nvPr/>
        </p:nvSpPr>
        <p:spPr>
          <a:xfrm rot="19080651">
            <a:off x="13914764" y="17388109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7FD8F-BF0B-DF43-BF14-E6E1BA03CA1C}"/>
              </a:ext>
            </a:extLst>
          </p:cNvPr>
          <p:cNvSpPr txBox="1"/>
          <p:nvPr/>
        </p:nvSpPr>
        <p:spPr>
          <a:xfrm>
            <a:off x="4249232" y="10970183"/>
            <a:ext cx="2765501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Mitosis, DNA replication,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chromatin organization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DE92D4-8FCA-6F4B-A4AE-46A70655163B}"/>
              </a:ext>
            </a:extLst>
          </p:cNvPr>
          <p:cNvSpPr txBox="1"/>
          <p:nvPr/>
        </p:nvSpPr>
        <p:spPr>
          <a:xfrm>
            <a:off x="4237111" y="10162427"/>
            <a:ext cx="2159245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Ribosome biogenesis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RNA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7ABF-F8E3-064E-B7D8-3871A8AB3B72}"/>
              </a:ext>
            </a:extLst>
          </p:cNvPr>
          <p:cNvSpPr txBox="1"/>
          <p:nvPr/>
        </p:nvSpPr>
        <p:spPr>
          <a:xfrm>
            <a:off x="4249232" y="10572573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GO:0006364, GO:0042254, GO:0016072,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GO:0034470, GO:0045815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2E4C48-DE2B-624D-8A02-1A803D8B6E76}"/>
              </a:ext>
            </a:extLst>
          </p:cNvPr>
          <p:cNvSpPr txBox="1"/>
          <p:nvPr/>
        </p:nvSpPr>
        <p:spPr>
          <a:xfrm>
            <a:off x="4252524" y="11366880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GO:0000070, GO:0006259, GO:0006260,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GO:0034080, GO:0061641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58EB49-B0C9-D94B-87EC-DAB12DEBF9FA}"/>
              </a:ext>
            </a:extLst>
          </p:cNvPr>
          <p:cNvCxnSpPr/>
          <p:nvPr/>
        </p:nvCxnSpPr>
        <p:spPr>
          <a:xfrm>
            <a:off x="568624" y="12531560"/>
            <a:ext cx="3656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629D5-1769-934D-B0D8-69E4DED85D7E}"/>
              </a:ext>
            </a:extLst>
          </p:cNvPr>
          <p:cNvSpPr txBox="1"/>
          <p:nvPr/>
        </p:nvSpPr>
        <p:spPr>
          <a:xfrm>
            <a:off x="4200419" y="12402713"/>
            <a:ext cx="331898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Rank (by median Pearson’s r)</a:t>
            </a:r>
          </a:p>
          <a:p>
            <a:pPr>
              <a:lnSpc>
                <a:spcPts val="1700"/>
              </a:lnSpc>
            </a:pPr>
            <a:r>
              <a:rPr lang="en-US" sz="1600" dirty="0"/>
              <a:t>[251 tumorigenesis-associated genes]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17607B-FE24-5547-87EB-4B258B2979C6}"/>
              </a:ext>
            </a:extLst>
          </p:cNvPr>
          <p:cNvSpPr txBox="1"/>
          <p:nvPr/>
        </p:nvSpPr>
        <p:spPr>
          <a:xfrm>
            <a:off x="2498794" y="12615639"/>
            <a:ext cx="1321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Median r = 0.3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981421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E4D4F-A76F-A04E-BA37-FC13C514F841}"/>
              </a:ext>
            </a:extLst>
          </p:cNvPr>
          <p:cNvSpPr/>
          <p:nvPr/>
        </p:nvSpPr>
        <p:spPr>
          <a:xfrm>
            <a:off x="1458045" y="10079188"/>
            <a:ext cx="876323" cy="99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47F2A-6445-1F49-992A-1734631575E5}"/>
              </a:ext>
            </a:extLst>
          </p:cNvPr>
          <p:cNvSpPr txBox="1"/>
          <p:nvPr/>
        </p:nvSpPr>
        <p:spPr>
          <a:xfrm>
            <a:off x="1458045" y="9975845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184 genes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8460029-2D88-5E42-8C6A-40F5C2844B98}"/>
              </a:ext>
            </a:extLst>
          </p:cNvPr>
          <p:cNvSpPr/>
          <p:nvPr/>
        </p:nvSpPr>
        <p:spPr>
          <a:xfrm>
            <a:off x="3395428" y="10081464"/>
            <a:ext cx="709328" cy="10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796334-3328-A94C-A258-1FD73185AD45}"/>
              </a:ext>
            </a:extLst>
          </p:cNvPr>
          <p:cNvSpPr txBox="1"/>
          <p:nvPr/>
        </p:nvSpPr>
        <p:spPr>
          <a:xfrm>
            <a:off x="3350654" y="9975844"/>
            <a:ext cx="835613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67 genes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9B9D1B-77BC-DB42-AF25-4EF262E01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89" y="10178844"/>
            <a:ext cx="4114800" cy="232079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DC8019-D0D9-524E-8FEA-3EA52306ACBD}"/>
              </a:ext>
            </a:extLst>
          </p:cNvPr>
          <p:cNvCxnSpPr>
            <a:cxnSpLocks/>
          </p:cNvCxnSpPr>
          <p:nvPr/>
        </p:nvCxnSpPr>
        <p:spPr>
          <a:xfrm>
            <a:off x="3242105" y="10090443"/>
            <a:ext cx="0" cy="25640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3B33C10-F3C8-9C4E-B4B6-1872F203F9CC}"/>
              </a:ext>
            </a:extLst>
          </p:cNvPr>
          <p:cNvSpPr txBox="1"/>
          <p:nvPr/>
        </p:nvSpPr>
        <p:spPr>
          <a:xfrm>
            <a:off x="4251960" y="11893789"/>
            <a:ext cx="2668808" cy="31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Embryonic stem cell genes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FC3D97-EE45-9F4D-9ECC-61876F875CE5}"/>
              </a:ext>
            </a:extLst>
          </p:cNvPr>
          <p:cNvSpPr txBox="1"/>
          <p:nvPr/>
        </p:nvSpPr>
        <p:spPr>
          <a:xfrm>
            <a:off x="4251960" y="12097235"/>
            <a:ext cx="2079415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Bruce4 cell line, V26.2 cell 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E56C9-FAB6-BC4D-851F-207DE4C35A8A}"/>
              </a:ext>
            </a:extLst>
          </p:cNvPr>
          <p:cNvSpPr txBox="1"/>
          <p:nvPr/>
        </p:nvSpPr>
        <p:spPr>
          <a:xfrm>
            <a:off x="9220523" y="714957"/>
            <a:ext cx="339881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        67-gene signature      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5498</TotalTime>
  <Words>210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230</cp:revision>
  <cp:lastPrinted>2019-10-09T02:37:09Z</cp:lastPrinted>
  <dcterms:created xsi:type="dcterms:W3CDTF">2018-09-18T14:08:37Z</dcterms:created>
  <dcterms:modified xsi:type="dcterms:W3CDTF">2020-11-18T09:38:54Z</dcterms:modified>
</cp:coreProperties>
</file>