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746"/>
  </p:normalViewPr>
  <p:slideViewPr>
    <p:cSldViewPr snapToGrid="0" snapToObjects="1">
      <p:cViewPr>
        <p:scale>
          <a:sx n="87" d="100"/>
          <a:sy n="87" d="100"/>
        </p:scale>
        <p:origin x="20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C125-85AD-4C48-A492-97CC24807B7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F2ED-3031-BA42-B408-F388FB98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42619" y="2530965"/>
            <a:ext cx="44487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4892" y="2351499"/>
            <a:ext cx="2104872" cy="36576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4892" y="2364404"/>
            <a:ext cx="21048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Tissue-specific promoter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3932" y="2350041"/>
            <a:ext cx="1502230" cy="365760"/>
          </a:xfrm>
          <a:prstGeom prst="rect">
            <a:avLst/>
          </a:prstGeom>
          <a:solidFill>
            <a:schemeClr val="bg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07205" y="2327977"/>
            <a:ext cx="4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tTA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5400000" flipH="1">
            <a:off x="3216391" y="1927223"/>
            <a:ext cx="457018" cy="728854"/>
          </a:xfrm>
          <a:prstGeom prst="bentUpArrow">
            <a:avLst>
              <a:gd name="adj1" fmla="val 9325"/>
              <a:gd name="adj2" fmla="val 1121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44262" y="1580570"/>
            <a:ext cx="30251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56535" y="1401104"/>
            <a:ext cx="822960" cy="36576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47975" y="1395721"/>
            <a:ext cx="60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tetO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81991" y="1399646"/>
            <a:ext cx="1097280" cy="365760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36120" y="1383529"/>
            <a:ext cx="61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MYC</a:t>
            </a:r>
          </a:p>
        </p:txBody>
      </p:sp>
      <p:sp>
        <p:nvSpPr>
          <p:cNvPr id="29" name="Oval 28"/>
          <p:cNvSpPr/>
          <p:nvPr/>
        </p:nvSpPr>
        <p:spPr>
          <a:xfrm>
            <a:off x="6761915" y="2558578"/>
            <a:ext cx="869116" cy="36576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61719" y="2555006"/>
            <a:ext cx="4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tTA</a:t>
            </a:r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6338212" y="2433352"/>
            <a:ext cx="473799" cy="32739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29504" y="2401500"/>
            <a:ext cx="5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dox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32070" y="3360602"/>
            <a:ext cx="30251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44343" y="3181136"/>
            <a:ext cx="822960" cy="36576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35783" y="3175753"/>
            <a:ext cx="60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tetO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69799" y="3179678"/>
            <a:ext cx="109728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23928" y="3163561"/>
            <a:ext cx="61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MYC</a:t>
            </a:r>
          </a:p>
        </p:txBody>
      </p:sp>
      <p:sp>
        <p:nvSpPr>
          <p:cNvPr id="37" name="Oval 36"/>
          <p:cNvSpPr/>
          <p:nvPr/>
        </p:nvSpPr>
        <p:spPr>
          <a:xfrm>
            <a:off x="6477435" y="1031272"/>
            <a:ext cx="869116" cy="36576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77239" y="1027700"/>
            <a:ext cx="4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tTA</a:t>
            </a:r>
            <a:endParaRPr lang="en-US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7611026" y="976828"/>
            <a:ext cx="457018" cy="728854"/>
          </a:xfrm>
          <a:prstGeom prst="bentUpArrow">
            <a:avLst>
              <a:gd name="adj1" fmla="val 9325"/>
              <a:gd name="adj2" fmla="val 1121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63044" y="1378246"/>
            <a:ext cx="21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Dox absent: MYC 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68976" y="3138350"/>
            <a:ext cx="22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Dox present: MYC OFF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41082" y="5733669"/>
            <a:ext cx="44487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53355" y="5554203"/>
            <a:ext cx="2104872" cy="36576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53355" y="5567108"/>
            <a:ext cx="21048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Tissue-specific promoter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22395" y="5552745"/>
            <a:ext cx="1502230" cy="365760"/>
          </a:xfrm>
          <a:prstGeom prst="rect">
            <a:avLst/>
          </a:prstGeom>
          <a:solidFill>
            <a:schemeClr val="bg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80268" y="5530681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rtTA</a:t>
            </a:r>
            <a:endParaRPr lang="en-US" dirty="0"/>
          </a:p>
        </p:txBody>
      </p:sp>
      <p:sp>
        <p:nvSpPr>
          <p:cNvPr id="49" name="Bent-Up Arrow 48"/>
          <p:cNvSpPr/>
          <p:nvPr/>
        </p:nvSpPr>
        <p:spPr>
          <a:xfrm rot="5400000" flipH="1">
            <a:off x="3214854" y="5129927"/>
            <a:ext cx="457018" cy="728854"/>
          </a:xfrm>
          <a:prstGeom prst="bentUpArrow">
            <a:avLst>
              <a:gd name="adj1" fmla="val 9325"/>
              <a:gd name="adj2" fmla="val 1121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6242725" y="5196131"/>
            <a:ext cx="30251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54998" y="5016665"/>
            <a:ext cx="822960" cy="36576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546438" y="5011282"/>
            <a:ext cx="60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tetO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80454" y="5015207"/>
            <a:ext cx="109728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34583" y="4999090"/>
            <a:ext cx="61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MYC</a:t>
            </a:r>
          </a:p>
        </p:txBody>
      </p:sp>
      <p:sp>
        <p:nvSpPr>
          <p:cNvPr id="55" name="Oval 54"/>
          <p:cNvSpPr/>
          <p:nvPr/>
        </p:nvSpPr>
        <p:spPr>
          <a:xfrm>
            <a:off x="6506378" y="6050152"/>
            <a:ext cx="869116" cy="36576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644190" y="603108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rtTA</a:t>
            </a:r>
            <a:endParaRPr lang="en-US" dirty="0"/>
          </a:p>
        </p:txBody>
      </p:sp>
      <p:sp>
        <p:nvSpPr>
          <p:cNvPr id="57" name="Hexagon 56"/>
          <p:cNvSpPr/>
          <p:nvPr/>
        </p:nvSpPr>
        <p:spPr>
          <a:xfrm>
            <a:off x="6082675" y="5940424"/>
            <a:ext cx="473799" cy="32739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073967" y="5908572"/>
            <a:ext cx="5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dox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230533" y="6588706"/>
            <a:ext cx="30251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442806" y="6409240"/>
            <a:ext cx="822960" cy="36576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34246" y="6403857"/>
            <a:ext cx="60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tetO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68262" y="6407782"/>
            <a:ext cx="109728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922391" y="6391665"/>
            <a:ext cx="61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61507" y="4993807"/>
            <a:ext cx="21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Dox absent: MYC OFF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567439" y="6366454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Dox present: MYC ON</a:t>
            </a:r>
          </a:p>
        </p:txBody>
      </p:sp>
      <p:sp>
        <p:nvSpPr>
          <p:cNvPr id="69" name="Oval 68"/>
          <p:cNvSpPr/>
          <p:nvPr/>
        </p:nvSpPr>
        <p:spPr>
          <a:xfrm>
            <a:off x="6729898" y="4398860"/>
            <a:ext cx="869116" cy="36576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98706" y="4379790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rtTA</a:t>
            </a:r>
            <a:endParaRPr lang="en-US" dirty="0"/>
          </a:p>
        </p:txBody>
      </p:sp>
      <p:sp>
        <p:nvSpPr>
          <p:cNvPr id="71" name="Bent-Up Arrow 70"/>
          <p:cNvSpPr/>
          <p:nvPr/>
        </p:nvSpPr>
        <p:spPr>
          <a:xfrm rot="5400000" flipH="1">
            <a:off x="7606906" y="5981704"/>
            <a:ext cx="457018" cy="728854"/>
          </a:xfrm>
          <a:prstGeom prst="bentUpArrow">
            <a:avLst>
              <a:gd name="adj1" fmla="val 9325"/>
              <a:gd name="adj2" fmla="val 1121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51327" y="1474460"/>
            <a:ext cx="224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Tet-off System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6727" y="4598660"/>
            <a:ext cx="222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Tet-on System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88619" y="3962400"/>
            <a:ext cx="1145136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30619" y="2113850"/>
            <a:ext cx="54315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30619" y="5643308"/>
            <a:ext cx="54315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0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Tet-Inducible MYC</dc:title>
  <dc:creator>Delaney Kalcey Sullivan</dc:creator>
  <cp:lastModifiedBy>delaney.lin@gmail.com</cp:lastModifiedBy>
  <cp:revision>2</cp:revision>
  <dcterms:created xsi:type="dcterms:W3CDTF">2018-05-14T00:28:45Z</dcterms:created>
  <dcterms:modified xsi:type="dcterms:W3CDTF">2020-11-20T11:02:07Z</dcterms:modified>
</cp:coreProperties>
</file>