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5544800" cy="20116800"/>
  <p:notesSz cx="6858000" cy="9144000"/>
  <p:defaultTextStyle>
    <a:defPPr>
      <a:defRPr lang="en-US"/>
    </a:defPPr>
    <a:lvl1pPr marL="0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1pPr>
    <a:lvl2pPr marL="855878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2pPr>
    <a:lvl3pPr marL="1711757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3pPr>
    <a:lvl4pPr marL="2567635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4pPr>
    <a:lvl5pPr marL="3423514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5pPr>
    <a:lvl6pPr marL="4279392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6pPr>
    <a:lvl7pPr marL="5135270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7pPr>
    <a:lvl8pPr marL="5991149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8pPr>
    <a:lvl9pPr marL="6847027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7942"/>
    <a:srgbClr val="A9A97A"/>
    <a:srgbClr val="CFCECD"/>
    <a:srgbClr val="0000FF"/>
    <a:srgbClr val="3E3EFF"/>
    <a:srgbClr val="968DFF"/>
    <a:srgbClr val="CEC9FF"/>
    <a:srgbClr val="FF353F"/>
    <a:srgbClr val="FF0000"/>
    <a:srgbClr val="FF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4"/>
    <p:restoredTop sz="94558"/>
  </p:normalViewPr>
  <p:slideViewPr>
    <p:cSldViewPr snapToGrid="0" snapToObjects="1">
      <p:cViewPr varScale="1">
        <p:scale>
          <a:sx n="41" d="100"/>
          <a:sy n="41" d="100"/>
        </p:scale>
        <p:origin x="220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094F5F-29A8-ED40-9DE6-9EAB7FD9F1FE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04911-E756-0442-A26B-9B72CDFE9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86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04911-E756-0442-A26B-9B72CDFE94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61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3292265"/>
            <a:ext cx="13213080" cy="7003627"/>
          </a:xfrm>
        </p:spPr>
        <p:txBody>
          <a:bodyPr anchor="b"/>
          <a:lstStyle>
            <a:lvl1pPr algn="ctr">
              <a:defRPr sz="10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10565978"/>
            <a:ext cx="11658600" cy="4856902"/>
          </a:xfrm>
        </p:spPr>
        <p:txBody>
          <a:bodyPr/>
          <a:lstStyle>
            <a:lvl1pPr marL="0" indent="0" algn="ctr">
              <a:buNone/>
              <a:defRPr sz="4080"/>
            </a:lvl1pPr>
            <a:lvl2pPr marL="777240" indent="0" algn="ctr">
              <a:buNone/>
              <a:defRPr sz="3400"/>
            </a:lvl2pPr>
            <a:lvl3pPr marL="1554480" indent="0" algn="ctr">
              <a:buNone/>
              <a:defRPr sz="3060"/>
            </a:lvl3pPr>
            <a:lvl4pPr marL="2331720" indent="0" algn="ctr">
              <a:buNone/>
              <a:defRPr sz="2720"/>
            </a:lvl4pPr>
            <a:lvl5pPr marL="3108960" indent="0" algn="ctr">
              <a:buNone/>
              <a:defRPr sz="2720"/>
            </a:lvl5pPr>
            <a:lvl6pPr marL="3886200" indent="0" algn="ctr">
              <a:buNone/>
              <a:defRPr sz="2720"/>
            </a:lvl6pPr>
            <a:lvl7pPr marL="4663440" indent="0" algn="ctr">
              <a:buNone/>
              <a:defRPr sz="2720"/>
            </a:lvl7pPr>
            <a:lvl8pPr marL="5440680" indent="0" algn="ctr">
              <a:buNone/>
              <a:defRPr sz="2720"/>
            </a:lvl8pPr>
            <a:lvl9pPr marL="6217920" indent="0" algn="ctr">
              <a:buNone/>
              <a:defRPr sz="2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701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0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8" y="1071033"/>
            <a:ext cx="3351848" cy="1704805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6" y="1071033"/>
            <a:ext cx="9861233" cy="1704805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83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93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10" y="5015236"/>
            <a:ext cx="13407390" cy="8368029"/>
          </a:xfrm>
        </p:spPr>
        <p:txBody>
          <a:bodyPr anchor="b"/>
          <a:lstStyle>
            <a:lvl1pPr>
              <a:defRPr sz="10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10" y="13462429"/>
            <a:ext cx="13407390" cy="4400549"/>
          </a:xfrm>
        </p:spPr>
        <p:txBody>
          <a:bodyPr/>
          <a:lstStyle>
            <a:lvl1pPr marL="0" indent="0">
              <a:buNone/>
              <a:defRPr sz="4080">
                <a:solidFill>
                  <a:schemeClr val="tx1"/>
                </a:solidFill>
              </a:defRPr>
            </a:lvl1pPr>
            <a:lvl2pPr marL="77724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2pPr>
            <a:lvl3pPr marL="1554480" indent="0">
              <a:buNone/>
              <a:defRPr sz="3060">
                <a:solidFill>
                  <a:schemeClr val="tx1">
                    <a:tint val="75000"/>
                  </a:schemeClr>
                </a:solidFill>
              </a:defRPr>
            </a:lvl3pPr>
            <a:lvl4pPr marL="233172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4pPr>
            <a:lvl5pPr marL="310896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5pPr>
            <a:lvl6pPr marL="388620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6pPr>
            <a:lvl7pPr marL="466344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7pPr>
            <a:lvl8pPr marL="544068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8pPr>
            <a:lvl9pPr marL="621792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5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5355167"/>
            <a:ext cx="6606540" cy="127639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5355167"/>
            <a:ext cx="6606540" cy="127639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66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1071038"/>
            <a:ext cx="13407390" cy="3888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4931411"/>
            <a:ext cx="6576178" cy="2416809"/>
          </a:xfrm>
        </p:spPr>
        <p:txBody>
          <a:bodyPr anchor="b"/>
          <a:lstStyle>
            <a:lvl1pPr marL="0" indent="0">
              <a:buNone/>
              <a:defRPr sz="4080" b="1"/>
            </a:lvl1pPr>
            <a:lvl2pPr marL="777240" indent="0">
              <a:buNone/>
              <a:defRPr sz="3400" b="1"/>
            </a:lvl2pPr>
            <a:lvl3pPr marL="1554480" indent="0">
              <a:buNone/>
              <a:defRPr sz="3060" b="1"/>
            </a:lvl3pPr>
            <a:lvl4pPr marL="2331720" indent="0">
              <a:buNone/>
              <a:defRPr sz="2720" b="1"/>
            </a:lvl4pPr>
            <a:lvl5pPr marL="3108960" indent="0">
              <a:buNone/>
              <a:defRPr sz="2720" b="1"/>
            </a:lvl5pPr>
            <a:lvl6pPr marL="3886200" indent="0">
              <a:buNone/>
              <a:defRPr sz="2720" b="1"/>
            </a:lvl6pPr>
            <a:lvl7pPr marL="4663440" indent="0">
              <a:buNone/>
              <a:defRPr sz="2720" b="1"/>
            </a:lvl7pPr>
            <a:lvl8pPr marL="5440680" indent="0">
              <a:buNone/>
              <a:defRPr sz="2720" b="1"/>
            </a:lvl8pPr>
            <a:lvl9pPr marL="6217920" indent="0">
              <a:buNone/>
              <a:defRPr sz="2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7348220"/>
            <a:ext cx="6576178" cy="10808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6" y="4931411"/>
            <a:ext cx="6608565" cy="2416809"/>
          </a:xfrm>
        </p:spPr>
        <p:txBody>
          <a:bodyPr anchor="b"/>
          <a:lstStyle>
            <a:lvl1pPr marL="0" indent="0">
              <a:buNone/>
              <a:defRPr sz="4080" b="1"/>
            </a:lvl1pPr>
            <a:lvl2pPr marL="777240" indent="0">
              <a:buNone/>
              <a:defRPr sz="3400" b="1"/>
            </a:lvl2pPr>
            <a:lvl3pPr marL="1554480" indent="0">
              <a:buNone/>
              <a:defRPr sz="3060" b="1"/>
            </a:lvl3pPr>
            <a:lvl4pPr marL="2331720" indent="0">
              <a:buNone/>
              <a:defRPr sz="2720" b="1"/>
            </a:lvl4pPr>
            <a:lvl5pPr marL="3108960" indent="0">
              <a:buNone/>
              <a:defRPr sz="2720" b="1"/>
            </a:lvl5pPr>
            <a:lvl6pPr marL="3886200" indent="0">
              <a:buNone/>
              <a:defRPr sz="2720" b="1"/>
            </a:lvl6pPr>
            <a:lvl7pPr marL="4663440" indent="0">
              <a:buNone/>
              <a:defRPr sz="2720" b="1"/>
            </a:lvl7pPr>
            <a:lvl8pPr marL="5440680" indent="0">
              <a:buNone/>
              <a:defRPr sz="2720" b="1"/>
            </a:lvl8pPr>
            <a:lvl9pPr marL="6217920" indent="0">
              <a:buNone/>
              <a:defRPr sz="2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6" y="7348220"/>
            <a:ext cx="6608565" cy="10808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25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3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19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1341120"/>
            <a:ext cx="5013603" cy="4693920"/>
          </a:xfrm>
        </p:spPr>
        <p:txBody>
          <a:bodyPr anchor="b"/>
          <a:lstStyle>
            <a:lvl1pPr>
              <a:defRPr sz="5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2896451"/>
            <a:ext cx="7869555" cy="14295967"/>
          </a:xfrm>
        </p:spPr>
        <p:txBody>
          <a:bodyPr/>
          <a:lstStyle>
            <a:lvl1pPr>
              <a:defRPr sz="5440"/>
            </a:lvl1pPr>
            <a:lvl2pPr>
              <a:defRPr sz="4760"/>
            </a:lvl2pPr>
            <a:lvl3pPr>
              <a:defRPr sz="408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6035040"/>
            <a:ext cx="5013603" cy="11180658"/>
          </a:xfrm>
        </p:spPr>
        <p:txBody>
          <a:bodyPr/>
          <a:lstStyle>
            <a:lvl1pPr marL="0" indent="0">
              <a:buNone/>
              <a:defRPr sz="2720"/>
            </a:lvl1pPr>
            <a:lvl2pPr marL="777240" indent="0">
              <a:buNone/>
              <a:defRPr sz="2380"/>
            </a:lvl2pPr>
            <a:lvl3pPr marL="1554480" indent="0">
              <a:buNone/>
              <a:defRPr sz="2040"/>
            </a:lvl3pPr>
            <a:lvl4pPr marL="2331720" indent="0">
              <a:buNone/>
              <a:defRPr sz="1700"/>
            </a:lvl4pPr>
            <a:lvl5pPr marL="3108960" indent="0">
              <a:buNone/>
              <a:defRPr sz="1700"/>
            </a:lvl5pPr>
            <a:lvl6pPr marL="3886200" indent="0">
              <a:buNone/>
              <a:defRPr sz="1700"/>
            </a:lvl6pPr>
            <a:lvl7pPr marL="4663440" indent="0">
              <a:buNone/>
              <a:defRPr sz="1700"/>
            </a:lvl7pPr>
            <a:lvl8pPr marL="5440680" indent="0">
              <a:buNone/>
              <a:defRPr sz="1700"/>
            </a:lvl8pPr>
            <a:lvl9pPr marL="6217920" indent="0">
              <a:buNone/>
              <a:defRPr sz="17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1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1341120"/>
            <a:ext cx="5013603" cy="4693920"/>
          </a:xfrm>
        </p:spPr>
        <p:txBody>
          <a:bodyPr anchor="b"/>
          <a:lstStyle>
            <a:lvl1pPr>
              <a:defRPr sz="5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2896451"/>
            <a:ext cx="7869555" cy="14295967"/>
          </a:xfrm>
        </p:spPr>
        <p:txBody>
          <a:bodyPr anchor="t"/>
          <a:lstStyle>
            <a:lvl1pPr marL="0" indent="0">
              <a:buNone/>
              <a:defRPr sz="5440"/>
            </a:lvl1pPr>
            <a:lvl2pPr marL="777240" indent="0">
              <a:buNone/>
              <a:defRPr sz="4760"/>
            </a:lvl2pPr>
            <a:lvl3pPr marL="1554480" indent="0">
              <a:buNone/>
              <a:defRPr sz="4080"/>
            </a:lvl3pPr>
            <a:lvl4pPr marL="2331720" indent="0">
              <a:buNone/>
              <a:defRPr sz="3400"/>
            </a:lvl4pPr>
            <a:lvl5pPr marL="3108960" indent="0">
              <a:buNone/>
              <a:defRPr sz="3400"/>
            </a:lvl5pPr>
            <a:lvl6pPr marL="3886200" indent="0">
              <a:buNone/>
              <a:defRPr sz="3400"/>
            </a:lvl6pPr>
            <a:lvl7pPr marL="4663440" indent="0">
              <a:buNone/>
              <a:defRPr sz="3400"/>
            </a:lvl7pPr>
            <a:lvl8pPr marL="5440680" indent="0">
              <a:buNone/>
              <a:defRPr sz="3400"/>
            </a:lvl8pPr>
            <a:lvl9pPr marL="6217920" indent="0">
              <a:buNone/>
              <a:defRPr sz="3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6035040"/>
            <a:ext cx="5013603" cy="11180658"/>
          </a:xfrm>
        </p:spPr>
        <p:txBody>
          <a:bodyPr/>
          <a:lstStyle>
            <a:lvl1pPr marL="0" indent="0">
              <a:buNone/>
              <a:defRPr sz="2720"/>
            </a:lvl1pPr>
            <a:lvl2pPr marL="777240" indent="0">
              <a:buNone/>
              <a:defRPr sz="2380"/>
            </a:lvl2pPr>
            <a:lvl3pPr marL="1554480" indent="0">
              <a:buNone/>
              <a:defRPr sz="2040"/>
            </a:lvl3pPr>
            <a:lvl4pPr marL="2331720" indent="0">
              <a:buNone/>
              <a:defRPr sz="1700"/>
            </a:lvl4pPr>
            <a:lvl5pPr marL="3108960" indent="0">
              <a:buNone/>
              <a:defRPr sz="1700"/>
            </a:lvl5pPr>
            <a:lvl6pPr marL="3886200" indent="0">
              <a:buNone/>
              <a:defRPr sz="1700"/>
            </a:lvl6pPr>
            <a:lvl7pPr marL="4663440" indent="0">
              <a:buNone/>
              <a:defRPr sz="1700"/>
            </a:lvl7pPr>
            <a:lvl8pPr marL="5440680" indent="0">
              <a:buNone/>
              <a:defRPr sz="1700"/>
            </a:lvl8pPr>
            <a:lvl9pPr marL="6217920" indent="0">
              <a:buNone/>
              <a:defRPr sz="17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2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1071038"/>
            <a:ext cx="13407390" cy="3888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5355167"/>
            <a:ext cx="13407390" cy="12763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18645298"/>
            <a:ext cx="349758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BCB74-3379-2F4C-B9E7-70AB3AB2755F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18645298"/>
            <a:ext cx="524637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18645298"/>
            <a:ext cx="349758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08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554480" rtl="0" eaLnBrk="1" latinLnBrk="0" hangingPunct="1">
        <a:lnSpc>
          <a:spcPct val="90000"/>
        </a:lnSpc>
        <a:spcBef>
          <a:spcPct val="0"/>
        </a:spcBef>
        <a:buNone/>
        <a:defRPr sz="7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8620" indent="-388620" algn="l" defTabSz="155448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4760" kern="1200">
          <a:solidFill>
            <a:schemeClr val="tx1"/>
          </a:solidFill>
          <a:latin typeface="+mn-lt"/>
          <a:ea typeface="+mn-ea"/>
          <a:cs typeface="+mn-cs"/>
        </a:defRPr>
      </a:lvl1pPr>
      <a:lvl2pPr marL="116586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4080" kern="1200">
          <a:solidFill>
            <a:schemeClr val="tx1"/>
          </a:solidFill>
          <a:latin typeface="+mn-lt"/>
          <a:ea typeface="+mn-ea"/>
          <a:cs typeface="+mn-cs"/>
        </a:defRPr>
      </a:lvl2pPr>
      <a:lvl3pPr marL="194310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72034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4pPr>
      <a:lvl5pPr marL="349758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5pPr>
      <a:lvl6pPr marL="427482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6pPr>
      <a:lvl7pPr marL="505206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7pPr>
      <a:lvl8pPr marL="582930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8pPr>
      <a:lvl9pPr marL="660654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1pPr>
      <a:lvl2pPr marL="77724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2pPr>
      <a:lvl3pPr marL="155448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3pPr>
      <a:lvl4pPr marL="233172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4pPr>
      <a:lvl5pPr marL="310896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5pPr>
      <a:lvl6pPr marL="388620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6pPr>
      <a:lvl7pPr marL="466344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7pPr>
      <a:lvl8pPr marL="544068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2A770C-66D1-CB4A-B55C-68CE6DD9D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290" y="0"/>
            <a:ext cx="13414248" cy="100606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4C6DB6-6863-5847-BCA5-691434922E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290" y="10056114"/>
            <a:ext cx="13414248" cy="100606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97E5F7-9BBD-C34C-B5B9-C05A95CCB031}"/>
              </a:ext>
            </a:extLst>
          </p:cNvPr>
          <p:cNvSpPr txBox="1"/>
          <p:nvPr/>
        </p:nvSpPr>
        <p:spPr>
          <a:xfrm>
            <a:off x="5625789" y="303182"/>
            <a:ext cx="7778155" cy="610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Differentially Expressed Upregulated Genes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22463BF-99AE-BF42-9533-7581472B0FCF}"/>
              </a:ext>
            </a:extLst>
          </p:cNvPr>
          <p:cNvSpPr txBox="1"/>
          <p:nvPr/>
        </p:nvSpPr>
        <p:spPr>
          <a:xfrm>
            <a:off x="5249916" y="10359296"/>
            <a:ext cx="8529899" cy="610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Differentially Expressed Downregulated Genes</a:t>
            </a:r>
          </a:p>
        </p:txBody>
      </p:sp>
    </p:spTree>
    <p:extLst>
      <p:ext uri="{BB962C8B-B14F-4D97-AF65-F5344CB8AC3E}">
        <p14:creationId xmlns:p14="http://schemas.microsoft.com/office/powerpoint/2010/main" val="4259470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4810</TotalTime>
  <Words>9</Words>
  <Application>Microsoft Macintosh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delaney.lin@gmail.com</cp:lastModifiedBy>
  <cp:revision>172</cp:revision>
  <cp:lastPrinted>2019-10-09T02:37:09Z</cp:lastPrinted>
  <dcterms:created xsi:type="dcterms:W3CDTF">2018-09-18T14:08:37Z</dcterms:created>
  <dcterms:modified xsi:type="dcterms:W3CDTF">2020-11-20T11:51:02Z</dcterms:modified>
</cp:coreProperties>
</file>