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  <a:srgbClr val="0000FF"/>
    <a:srgbClr val="3E3EFF"/>
    <a:srgbClr val="968DFF"/>
    <a:srgbClr val="CEC9FF"/>
    <a:srgbClr val="FF353F"/>
    <a:srgbClr val="FF0000"/>
    <a:srgbClr val="FFC8C8"/>
    <a:srgbClr val="FF8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558"/>
  </p:normalViewPr>
  <p:slideViewPr>
    <p:cSldViewPr snapToGrid="0" snapToObjects="1">
      <p:cViewPr>
        <p:scale>
          <a:sx n="50" d="100"/>
          <a:sy n="50" d="100"/>
        </p:scale>
        <p:origin x="17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69393A5-BB11-2C4F-87B6-E6CE977DBCBC}"/>
              </a:ext>
            </a:extLst>
          </p:cNvPr>
          <p:cNvSpPr/>
          <p:nvPr/>
        </p:nvSpPr>
        <p:spPr>
          <a:xfrm>
            <a:off x="8405115" y="312049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E29AB9-59FD-104F-B6EC-B9888F5FEC03}"/>
              </a:ext>
            </a:extLst>
          </p:cNvPr>
          <p:cNvSpPr/>
          <p:nvPr/>
        </p:nvSpPr>
        <p:spPr>
          <a:xfrm>
            <a:off x="925266" y="313779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8719D93-99BA-5144-9A35-D97ED73321C4}"/>
              </a:ext>
            </a:extLst>
          </p:cNvPr>
          <p:cNvSpPr txBox="1"/>
          <p:nvPr/>
        </p:nvSpPr>
        <p:spPr>
          <a:xfrm>
            <a:off x="-458570" y="283392"/>
            <a:ext cx="988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                                  </a:t>
            </a:r>
            <a:r>
              <a:rPr lang="en-US" sz="2000" dirty="0"/>
              <a:t>BCL (</a:t>
            </a:r>
            <a:r>
              <a:rPr lang="en-US" sz="2000" dirty="0" err="1"/>
              <a:t>superenhancers</a:t>
            </a:r>
            <a:r>
              <a:rPr lang="en-US" sz="2000" dirty="0"/>
              <a:t> associated with HCC genes)                                      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356BB60-703B-F840-884A-9D675369E430}"/>
              </a:ext>
            </a:extLst>
          </p:cNvPr>
          <p:cNvSpPr txBox="1"/>
          <p:nvPr/>
        </p:nvSpPr>
        <p:spPr>
          <a:xfrm>
            <a:off x="7092406" y="283392"/>
            <a:ext cx="9750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                                </a:t>
            </a:r>
            <a:r>
              <a:rPr lang="en-US" sz="2000" dirty="0"/>
              <a:t>HCC (</a:t>
            </a:r>
            <a:r>
              <a:rPr lang="en-US" sz="2000" dirty="0" err="1"/>
              <a:t>superenhancers</a:t>
            </a:r>
            <a:r>
              <a:rPr lang="en-US" sz="2000" dirty="0"/>
              <a:t> associated  with BCL genes)      </a:t>
            </a:r>
            <a:r>
              <a:rPr lang="en-US" sz="2400" dirty="0"/>
              <a:t>            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EBA11-A9BC-4F41-92C8-0067DA4C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470" y="832104"/>
            <a:ext cx="6949440" cy="6949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140AC1-D07B-F749-899E-C64A5AE9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60" y="832104"/>
            <a:ext cx="6949440" cy="694944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61321A3-C56E-BE42-9B7C-793BF9D094A5}"/>
              </a:ext>
            </a:extLst>
          </p:cNvPr>
          <p:cNvSpPr txBox="1"/>
          <p:nvPr/>
        </p:nvSpPr>
        <p:spPr>
          <a:xfrm>
            <a:off x="865474" y="7082447"/>
            <a:ext cx="33758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353 genes (n = 757 </a:t>
            </a:r>
            <a:r>
              <a:rPr lang="en-US" sz="1700" dirty="0" err="1"/>
              <a:t>superenhancers</a:t>
            </a:r>
            <a:r>
              <a:rPr lang="en-US" sz="1700" dirty="0"/>
              <a:t>)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9627324-93EE-8641-A656-EAE844A8D984}"/>
              </a:ext>
            </a:extLst>
          </p:cNvPr>
          <p:cNvSpPr txBox="1"/>
          <p:nvPr/>
        </p:nvSpPr>
        <p:spPr>
          <a:xfrm>
            <a:off x="4257332" y="7082447"/>
            <a:ext cx="33758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327 genes (n = 813 </a:t>
            </a:r>
            <a:r>
              <a:rPr lang="en-US" sz="1700" dirty="0" err="1"/>
              <a:t>superenhancers</a:t>
            </a:r>
            <a:r>
              <a:rPr lang="en-US" sz="1700" dirty="0"/>
              <a:t>)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AF3083C9-A9B6-FD45-9C21-3BDC165F9C62}"/>
              </a:ext>
            </a:extLst>
          </p:cNvPr>
          <p:cNvSpPr txBox="1"/>
          <p:nvPr/>
        </p:nvSpPr>
        <p:spPr>
          <a:xfrm>
            <a:off x="8523560" y="7082447"/>
            <a:ext cx="34864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594 genes (n = 1819 </a:t>
            </a:r>
            <a:r>
              <a:rPr lang="en-US" sz="1700" dirty="0" err="1"/>
              <a:t>superenhancers</a:t>
            </a:r>
            <a:r>
              <a:rPr lang="en-US" sz="1700" dirty="0"/>
              <a:t>)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0404847-02F1-7845-AC2A-D27C5A02B515}"/>
              </a:ext>
            </a:extLst>
          </p:cNvPr>
          <p:cNvSpPr txBox="1"/>
          <p:nvPr/>
        </p:nvSpPr>
        <p:spPr>
          <a:xfrm>
            <a:off x="11975656" y="7082447"/>
            <a:ext cx="34864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506 genes (n = 1079 </a:t>
            </a:r>
            <a:r>
              <a:rPr lang="en-US" sz="1700" dirty="0" err="1"/>
              <a:t>superenhancers</a:t>
            </a:r>
            <a:r>
              <a:rPr lang="en-US" sz="1700" dirty="0"/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CF3844-402C-0148-B762-F9C8E035F80B}"/>
              </a:ext>
            </a:extLst>
          </p:cNvPr>
          <p:cNvCxnSpPr>
            <a:cxnSpLocks/>
          </p:cNvCxnSpPr>
          <p:nvPr/>
        </p:nvCxnSpPr>
        <p:spPr>
          <a:xfrm>
            <a:off x="2613903" y="1277035"/>
            <a:ext cx="28448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43090D-C28F-424B-B715-05348A7BBB51}"/>
              </a:ext>
            </a:extLst>
          </p:cNvPr>
          <p:cNvSpPr txBox="1"/>
          <p:nvPr/>
        </p:nvSpPr>
        <p:spPr>
          <a:xfrm>
            <a:off x="3588942" y="90770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 = 0.113</a:t>
            </a:r>
            <a:endParaRPr lang="en-US" sz="1800" baseline="30000" dirty="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5194812-358D-4B41-B4F1-9CD342FC1FBD}"/>
              </a:ext>
            </a:extLst>
          </p:cNvPr>
          <p:cNvCxnSpPr>
            <a:cxnSpLocks/>
          </p:cNvCxnSpPr>
          <p:nvPr/>
        </p:nvCxnSpPr>
        <p:spPr>
          <a:xfrm>
            <a:off x="10338491" y="1263054"/>
            <a:ext cx="28448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EA328A4B-B110-7748-9601-74F9714C230A}"/>
              </a:ext>
            </a:extLst>
          </p:cNvPr>
          <p:cNvSpPr txBox="1"/>
          <p:nvPr/>
        </p:nvSpPr>
        <p:spPr>
          <a:xfrm>
            <a:off x="11232159" y="90770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 = 0.6712</a:t>
            </a:r>
            <a:endParaRPr lang="en-US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4772</TotalTime>
  <Words>57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218</cp:revision>
  <cp:lastPrinted>2019-11-15T19:53:03Z</cp:lastPrinted>
  <dcterms:created xsi:type="dcterms:W3CDTF">2018-09-18T14:08:37Z</dcterms:created>
  <dcterms:modified xsi:type="dcterms:W3CDTF">2020-11-20T12:51:08Z</dcterms:modified>
</cp:coreProperties>
</file>