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  <a:srgbClr val="0000FF"/>
    <a:srgbClr val="3E3EFF"/>
    <a:srgbClr val="968DFF"/>
    <a:srgbClr val="CEC9FF"/>
    <a:srgbClr val="FF353F"/>
    <a:srgbClr val="FF0000"/>
    <a:srgbClr val="FFC8C8"/>
    <a:srgbClr val="FF8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558"/>
  </p:normalViewPr>
  <p:slideViewPr>
    <p:cSldViewPr snapToGrid="0" snapToObjects="1">
      <p:cViewPr>
        <p:scale>
          <a:sx n="45" d="100"/>
          <a:sy n="45" d="100"/>
        </p:scale>
        <p:origin x="3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D4D106-4131-7843-A90E-FB18EBC30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1" y="0"/>
            <a:ext cx="15607862" cy="15607862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551E536B-DAB8-3645-AFFC-ADF088C86901}"/>
              </a:ext>
            </a:extLst>
          </p:cNvPr>
          <p:cNvSpPr txBox="1"/>
          <p:nvPr/>
        </p:nvSpPr>
        <p:spPr>
          <a:xfrm>
            <a:off x="5852994" y="15113913"/>
            <a:ext cx="54784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/>
              <a:t>(across 33 TCGA cancer types)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FDF617-46CE-6647-9CF0-A0859CC83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2"/>
          <a:stretch/>
        </p:blipFill>
        <p:spPr>
          <a:xfrm>
            <a:off x="2200586" y="1870364"/>
            <a:ext cx="4351090" cy="23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4765</TotalTime>
  <Words>8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216</cp:revision>
  <cp:lastPrinted>2019-11-15T19:53:03Z</cp:lastPrinted>
  <dcterms:created xsi:type="dcterms:W3CDTF">2018-09-18T14:08:37Z</dcterms:created>
  <dcterms:modified xsi:type="dcterms:W3CDTF">2020-11-21T00:03:13Z</dcterms:modified>
</cp:coreProperties>
</file>