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2"/>
    <a:srgbClr val="0000FF"/>
    <a:srgbClr val="3E3EFF"/>
    <a:srgbClr val="968DFF"/>
    <a:srgbClr val="CEC9FF"/>
    <a:srgbClr val="FF353F"/>
    <a:srgbClr val="FF0000"/>
    <a:srgbClr val="FFC8C8"/>
    <a:srgbClr val="FF8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558"/>
  </p:normalViewPr>
  <p:slideViewPr>
    <p:cSldViewPr snapToGrid="0" snapToObjects="1">
      <p:cViewPr>
        <p:scale>
          <a:sx n="45" d="100"/>
          <a:sy n="45" d="100"/>
        </p:scale>
        <p:origin x="3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25D11C8-6A55-F547-8F96-27A5E9231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5" y="133350"/>
            <a:ext cx="15448570" cy="593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4773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218</cp:revision>
  <cp:lastPrinted>2019-11-15T19:53:03Z</cp:lastPrinted>
  <dcterms:created xsi:type="dcterms:W3CDTF">2018-09-18T14:08:37Z</dcterms:created>
  <dcterms:modified xsi:type="dcterms:W3CDTF">2020-11-21T00:11:08Z</dcterms:modified>
</cp:coreProperties>
</file>