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0"/>
    <p:restoredTop sz="95528"/>
  </p:normalViewPr>
  <p:slideViewPr>
    <p:cSldViewPr snapToGrid="0" snapToObjects="1">
      <p:cViewPr>
        <p:scale>
          <a:sx n="68" d="100"/>
          <a:sy n="68" d="100"/>
        </p:scale>
        <p:origin x="912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31" y="830418"/>
            <a:ext cx="8822883" cy="10950754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AD6DC58-816C-5346-8750-006E6C7B100D}"/>
              </a:ext>
            </a:extLst>
          </p:cNvPr>
          <p:cNvSpPr/>
          <p:nvPr/>
        </p:nvSpPr>
        <p:spPr>
          <a:xfrm>
            <a:off x="613780" y="12508515"/>
            <a:ext cx="13236907" cy="1835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64403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5961597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48785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57449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46219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27275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2489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20507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25934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59978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673968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673968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899528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878256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57642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680782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49367861-884F-D941-B83F-57E62A53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64883"/>
              </p:ext>
            </p:extLst>
          </p:nvPr>
        </p:nvGraphicFramePr>
        <p:xfrm>
          <a:off x="1002924" y="12614783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Gene Ontology (Biological Process)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7.64E-13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processing (GO:0006364)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2.06E-12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ribosome biogenesis (GO:0042254)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6.61E-12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metabolic process (GO:0016072)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304F6B2-0780-B943-B540-873E5BC2A5EA}"/>
              </a:ext>
            </a:extLst>
          </p:cNvPr>
          <p:cNvCxnSpPr>
            <a:cxnSpLocks/>
          </p:cNvCxnSpPr>
          <p:nvPr/>
        </p:nvCxnSpPr>
        <p:spPr>
          <a:xfrm>
            <a:off x="978861" y="12977817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975BD40-A0A1-B742-8463-73AFB66ED49C}"/>
              </a:ext>
            </a:extLst>
          </p:cNvPr>
          <p:cNvCxnSpPr>
            <a:cxnSpLocks/>
          </p:cNvCxnSpPr>
          <p:nvPr/>
        </p:nvCxnSpPr>
        <p:spPr>
          <a:xfrm>
            <a:off x="2075364" y="12974588"/>
            <a:ext cx="0" cy="11051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5D20734C-2CAC-D04C-9DA4-B5FB41A6B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2639"/>
              </p:ext>
            </p:extLst>
          </p:nvPr>
        </p:nvGraphicFramePr>
        <p:xfrm>
          <a:off x="7506972" y="12609669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BioGPS</a:t>
                      </a:r>
                      <a:r>
                        <a:rPr lang="en-US" sz="2100" dirty="0"/>
                        <a:t> Mouse Gene Atlas tissue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3.94E-20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Bruce4 p13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4.38E-20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V26.2 p16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1.01E-05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mega erythrocyte progenitor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1896D65-4D97-8A4E-AA79-57CA5F7CF3AA}"/>
              </a:ext>
            </a:extLst>
          </p:cNvPr>
          <p:cNvCxnSpPr>
            <a:cxnSpLocks/>
          </p:cNvCxnSpPr>
          <p:nvPr/>
        </p:nvCxnSpPr>
        <p:spPr>
          <a:xfrm>
            <a:off x="7517277" y="12977817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57F8573-5F3D-BF41-B905-F38FD123BC3C}"/>
              </a:ext>
            </a:extLst>
          </p:cNvPr>
          <p:cNvCxnSpPr>
            <a:cxnSpLocks/>
          </p:cNvCxnSpPr>
          <p:nvPr/>
        </p:nvCxnSpPr>
        <p:spPr>
          <a:xfrm>
            <a:off x="8613780" y="12973046"/>
            <a:ext cx="0" cy="10929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B2CB8F1-0E31-664D-8925-FAD4E8EF6FF7}"/>
              </a:ext>
            </a:extLst>
          </p:cNvPr>
          <p:cNvCxnSpPr>
            <a:cxnSpLocks/>
          </p:cNvCxnSpPr>
          <p:nvPr/>
        </p:nvCxnSpPr>
        <p:spPr>
          <a:xfrm>
            <a:off x="1002924" y="14069242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EF45189-2328-9340-B2A3-CED85EA5F97E}"/>
              </a:ext>
            </a:extLst>
          </p:cNvPr>
          <p:cNvCxnSpPr>
            <a:cxnSpLocks/>
          </p:cNvCxnSpPr>
          <p:nvPr/>
        </p:nvCxnSpPr>
        <p:spPr>
          <a:xfrm>
            <a:off x="7506972" y="14065953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91" r="25143" b="19957"/>
          <a:stretch/>
        </p:blipFill>
        <p:spPr>
          <a:xfrm>
            <a:off x="7810874" y="14927031"/>
            <a:ext cx="7947718" cy="4004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4" r="25794" b="19915"/>
          <a:stretch/>
        </p:blipFill>
        <p:spPr>
          <a:xfrm>
            <a:off x="-97624" y="14798038"/>
            <a:ext cx="7878600" cy="41332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1168401" y="14846607"/>
            <a:ext cx="2626066" cy="2048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0EF2E90-F2DD-7249-9037-E63318C63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9031788" y="14830808"/>
            <a:ext cx="2626066" cy="2048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70DA4C-1A1F-C04B-890C-59A431AB8609}"/>
              </a:ext>
            </a:extLst>
          </p:cNvPr>
          <p:cNvSpPr/>
          <p:nvPr/>
        </p:nvSpPr>
        <p:spPr>
          <a:xfrm>
            <a:off x="1614616" y="19711713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71406" y="15038640"/>
            <a:ext cx="1704056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3506327" y="15038640"/>
            <a:ext cx="2281394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P493-6 cells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6EF85-6020-DA45-843A-26727CC4C4FD}"/>
              </a:ext>
            </a:extLst>
          </p:cNvPr>
          <p:cNvSpPr/>
          <p:nvPr/>
        </p:nvSpPr>
        <p:spPr>
          <a:xfrm>
            <a:off x="1640223" y="19711981"/>
            <a:ext cx="24371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A6560-F5B0-184D-AE44-3A5B43320035}"/>
              </a:ext>
            </a:extLst>
          </p:cNvPr>
          <p:cNvSpPr txBox="1"/>
          <p:nvPr/>
        </p:nvSpPr>
        <p:spPr>
          <a:xfrm rot="19080651">
            <a:off x="942282" y="19061638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C9F2-5A5E-B340-ABBF-804161B0A057}"/>
              </a:ext>
            </a:extLst>
          </p:cNvPr>
          <p:cNvSpPr txBox="1"/>
          <p:nvPr/>
        </p:nvSpPr>
        <p:spPr>
          <a:xfrm rot="19080651">
            <a:off x="2051787" y="19061638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6EAB6-5432-7148-8484-481D8989D715}"/>
              </a:ext>
            </a:extLst>
          </p:cNvPr>
          <p:cNvSpPr txBox="1"/>
          <p:nvPr/>
        </p:nvSpPr>
        <p:spPr>
          <a:xfrm rot="19080651">
            <a:off x="2882799" y="19111821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974839-FF04-8043-9CA9-A5FE79383799}"/>
              </a:ext>
            </a:extLst>
          </p:cNvPr>
          <p:cNvSpPr txBox="1"/>
          <p:nvPr/>
        </p:nvSpPr>
        <p:spPr>
          <a:xfrm rot="19080651">
            <a:off x="4112717" y="1908508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64FB4F-7785-AF47-8350-387767ABDF18}"/>
              </a:ext>
            </a:extLst>
          </p:cNvPr>
          <p:cNvSpPr txBox="1"/>
          <p:nvPr/>
        </p:nvSpPr>
        <p:spPr>
          <a:xfrm rot="19080651">
            <a:off x="4992935" y="19150131"/>
            <a:ext cx="1239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569401-A194-8E4C-B482-82B575D1E891}"/>
              </a:ext>
            </a:extLst>
          </p:cNvPr>
          <p:cNvSpPr txBox="1"/>
          <p:nvPr/>
        </p:nvSpPr>
        <p:spPr>
          <a:xfrm rot="19080651">
            <a:off x="5909593" y="19191500"/>
            <a:ext cx="144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 rot="19080651">
            <a:off x="8907699" y="1905275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 rot="19080651">
            <a:off x="10004924" y="19052757"/>
            <a:ext cx="87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 rot="19080651">
            <a:off x="10840200" y="1910294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 rot="19080651">
            <a:off x="12074927" y="1907620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 rot="19080651">
            <a:off x="12994322" y="19141250"/>
            <a:ext cx="1106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 rot="19080651">
            <a:off x="13914764" y="19182619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9A44A-8F2A-D44B-8195-97E754E38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35" y="10096875"/>
            <a:ext cx="4114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7FD8F-BF0B-DF43-BF14-E6E1BA03CA1C}"/>
              </a:ext>
            </a:extLst>
          </p:cNvPr>
          <p:cNvSpPr txBox="1"/>
          <p:nvPr/>
        </p:nvSpPr>
        <p:spPr>
          <a:xfrm>
            <a:off x="4249232" y="11037225"/>
            <a:ext cx="2765501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Mitosis, DNA replication,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chromatin organization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DE92D4-8FCA-6F4B-A4AE-46A70655163B}"/>
              </a:ext>
            </a:extLst>
          </p:cNvPr>
          <p:cNvSpPr txBox="1"/>
          <p:nvPr/>
        </p:nvSpPr>
        <p:spPr>
          <a:xfrm>
            <a:off x="4237111" y="10107861"/>
            <a:ext cx="2159245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Ribosome biogenesis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RNA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7ABF-F8E3-064E-B7D8-3871A8AB3B72}"/>
              </a:ext>
            </a:extLst>
          </p:cNvPr>
          <p:cNvSpPr txBox="1"/>
          <p:nvPr/>
        </p:nvSpPr>
        <p:spPr>
          <a:xfrm>
            <a:off x="4249232" y="10543645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GO:0006364, GO:0042254, GO:0016072,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GO:0034470, GO:0045815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E4C48-DE2B-624D-8A02-1A803D8B6E76}"/>
              </a:ext>
            </a:extLst>
          </p:cNvPr>
          <p:cNvSpPr txBox="1"/>
          <p:nvPr/>
        </p:nvSpPr>
        <p:spPr>
          <a:xfrm>
            <a:off x="4252524" y="11459560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GO:0000070, GO:0006259, GO:0006260,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GO:0034080, GO:0061641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8EB49-B0C9-D94B-87EC-DAB12DEBF9FA}"/>
              </a:ext>
            </a:extLst>
          </p:cNvPr>
          <p:cNvCxnSpPr/>
          <p:nvPr/>
        </p:nvCxnSpPr>
        <p:spPr>
          <a:xfrm>
            <a:off x="568624" y="11987832"/>
            <a:ext cx="3656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629D5-1769-934D-B0D8-69E4DED85D7E}"/>
              </a:ext>
            </a:extLst>
          </p:cNvPr>
          <p:cNvSpPr txBox="1"/>
          <p:nvPr/>
        </p:nvSpPr>
        <p:spPr>
          <a:xfrm>
            <a:off x="4200419" y="11854401"/>
            <a:ext cx="3715633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Rank (by median Pearson’s r)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[251 tumorigenesis-associated genes]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DC8019-D0D9-524E-8FEA-3EA52306ACBD}"/>
              </a:ext>
            </a:extLst>
          </p:cNvPr>
          <p:cNvCxnSpPr>
            <a:cxnSpLocks/>
          </p:cNvCxnSpPr>
          <p:nvPr/>
        </p:nvCxnSpPr>
        <p:spPr>
          <a:xfrm>
            <a:off x="3242105" y="10090443"/>
            <a:ext cx="0" cy="201392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17607B-FE24-5547-87EB-4B258B2979C6}"/>
              </a:ext>
            </a:extLst>
          </p:cNvPr>
          <p:cNvSpPr txBox="1"/>
          <p:nvPr/>
        </p:nvSpPr>
        <p:spPr>
          <a:xfrm>
            <a:off x="2613986" y="12029449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Median r = 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04789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955B64-20C2-A94F-BC17-43B15ABDFFC3}"/>
              </a:ext>
            </a:extLst>
          </p:cNvPr>
          <p:cNvSpPr txBox="1"/>
          <p:nvPr/>
        </p:nvSpPr>
        <p:spPr>
          <a:xfrm>
            <a:off x="13961524" y="12747506"/>
            <a:ext cx="15712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Combined</a:t>
            </a:r>
          </a:p>
          <a:p>
            <a:pPr algn="ctr"/>
            <a:r>
              <a:rPr lang="en-US" sz="2600" dirty="0"/>
              <a:t>MYC gene</a:t>
            </a:r>
          </a:p>
          <a:p>
            <a:pPr algn="ctr"/>
            <a:r>
              <a:rPr lang="en-US" sz="2600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5447</TotalTime>
  <Words>251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221</cp:revision>
  <cp:lastPrinted>2019-10-09T02:37:09Z</cp:lastPrinted>
  <dcterms:created xsi:type="dcterms:W3CDTF">2018-09-18T14:08:37Z</dcterms:created>
  <dcterms:modified xsi:type="dcterms:W3CDTF">2020-10-20T11:08:56Z</dcterms:modified>
</cp:coreProperties>
</file>