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5544800" cy="20116800"/>
  <p:notesSz cx="6858000" cy="9144000"/>
  <p:defaultTextStyle>
    <a:defPPr>
      <a:defRPr lang="en-US"/>
    </a:defPPr>
    <a:lvl1pPr marL="0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1pPr>
    <a:lvl2pPr marL="855878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2pPr>
    <a:lvl3pPr marL="1711757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3pPr>
    <a:lvl4pPr marL="2567635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4pPr>
    <a:lvl5pPr marL="3423514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5pPr>
    <a:lvl6pPr marL="4279392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6pPr>
    <a:lvl7pPr marL="5135270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7pPr>
    <a:lvl8pPr marL="5991149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8pPr>
    <a:lvl9pPr marL="6847027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aney.lin@gmail.com" initials="d" lastIdx="1" clrIdx="0">
    <p:extLst>
      <p:ext uri="{19B8F6BF-5375-455C-9EA6-DF929625EA0E}">
        <p15:presenceInfo xmlns:p15="http://schemas.microsoft.com/office/powerpoint/2012/main" userId="d12bfe1b6a8295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00FF"/>
    <a:srgbClr val="05BEFF"/>
    <a:srgbClr val="A01FF0"/>
    <a:srgbClr val="FF0201"/>
    <a:srgbClr val="AA7942"/>
    <a:srgbClr val="A9A97A"/>
    <a:srgbClr val="CFCECD"/>
    <a:srgbClr val="0000FF"/>
    <a:srgbClr val="3E3EFF"/>
    <a:srgbClr val="968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22"/>
    <p:restoredTop sz="95510"/>
  </p:normalViewPr>
  <p:slideViewPr>
    <p:cSldViewPr snapToGrid="0" snapToObjects="1">
      <p:cViewPr>
        <p:scale>
          <a:sx n="81" d="100"/>
          <a:sy n="81" d="100"/>
        </p:scale>
        <p:origin x="-8" y="-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94F5F-29A8-ED40-9DE6-9EAB7FD9F1FE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04911-E756-0442-A26B-9B72CDFE9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86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04911-E756-0442-A26B-9B72CDFE94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61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3292265"/>
            <a:ext cx="13213080" cy="7003627"/>
          </a:xfrm>
        </p:spPr>
        <p:txBody>
          <a:bodyPr anchor="b"/>
          <a:lstStyle>
            <a:lvl1pPr algn="ctr">
              <a:defRPr sz="10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10565978"/>
            <a:ext cx="11658600" cy="4856902"/>
          </a:xfrm>
        </p:spPr>
        <p:txBody>
          <a:bodyPr/>
          <a:lstStyle>
            <a:lvl1pPr marL="0" indent="0" algn="ctr">
              <a:buNone/>
              <a:defRPr sz="4080"/>
            </a:lvl1pPr>
            <a:lvl2pPr marL="777240" indent="0" algn="ctr">
              <a:buNone/>
              <a:defRPr sz="3400"/>
            </a:lvl2pPr>
            <a:lvl3pPr marL="1554480" indent="0" algn="ctr">
              <a:buNone/>
              <a:defRPr sz="3060"/>
            </a:lvl3pPr>
            <a:lvl4pPr marL="2331720" indent="0" algn="ctr">
              <a:buNone/>
              <a:defRPr sz="2720"/>
            </a:lvl4pPr>
            <a:lvl5pPr marL="3108960" indent="0" algn="ctr">
              <a:buNone/>
              <a:defRPr sz="2720"/>
            </a:lvl5pPr>
            <a:lvl6pPr marL="3886200" indent="0" algn="ctr">
              <a:buNone/>
              <a:defRPr sz="2720"/>
            </a:lvl6pPr>
            <a:lvl7pPr marL="4663440" indent="0" algn="ctr">
              <a:buNone/>
              <a:defRPr sz="2720"/>
            </a:lvl7pPr>
            <a:lvl8pPr marL="5440680" indent="0" algn="ctr">
              <a:buNone/>
              <a:defRPr sz="2720"/>
            </a:lvl8pPr>
            <a:lvl9pPr marL="6217920" indent="0" algn="ctr">
              <a:buNone/>
              <a:defRPr sz="2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0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0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1071033"/>
            <a:ext cx="3351848" cy="170480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1071033"/>
            <a:ext cx="9861233" cy="1704805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83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93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5015236"/>
            <a:ext cx="13407390" cy="8368029"/>
          </a:xfrm>
        </p:spPr>
        <p:txBody>
          <a:bodyPr anchor="b"/>
          <a:lstStyle>
            <a:lvl1pPr>
              <a:defRPr sz="10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13462429"/>
            <a:ext cx="13407390" cy="4400549"/>
          </a:xfrm>
        </p:spPr>
        <p:txBody>
          <a:bodyPr/>
          <a:lstStyle>
            <a:lvl1pPr marL="0" indent="0">
              <a:buNone/>
              <a:defRPr sz="4080">
                <a:solidFill>
                  <a:schemeClr val="tx1"/>
                </a:solidFill>
              </a:defRPr>
            </a:lvl1pPr>
            <a:lvl2pPr marL="77724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2pPr>
            <a:lvl3pPr marL="1554480" indent="0">
              <a:buNone/>
              <a:defRPr sz="3060">
                <a:solidFill>
                  <a:schemeClr val="tx1">
                    <a:tint val="75000"/>
                  </a:schemeClr>
                </a:solidFill>
              </a:defRPr>
            </a:lvl3pPr>
            <a:lvl4pPr marL="233172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4pPr>
            <a:lvl5pPr marL="310896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5pPr>
            <a:lvl6pPr marL="388620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6pPr>
            <a:lvl7pPr marL="466344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7pPr>
            <a:lvl8pPr marL="544068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8pPr>
            <a:lvl9pPr marL="621792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5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5355167"/>
            <a:ext cx="6606540" cy="12763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5355167"/>
            <a:ext cx="6606540" cy="12763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66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1071038"/>
            <a:ext cx="13407390" cy="3888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4931411"/>
            <a:ext cx="6576178" cy="2416809"/>
          </a:xfrm>
        </p:spPr>
        <p:txBody>
          <a:bodyPr anchor="b"/>
          <a:lstStyle>
            <a:lvl1pPr marL="0" indent="0">
              <a:buNone/>
              <a:defRPr sz="408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7348220"/>
            <a:ext cx="6576178" cy="10808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4931411"/>
            <a:ext cx="6608565" cy="2416809"/>
          </a:xfrm>
        </p:spPr>
        <p:txBody>
          <a:bodyPr anchor="b"/>
          <a:lstStyle>
            <a:lvl1pPr marL="0" indent="0">
              <a:buNone/>
              <a:defRPr sz="408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7348220"/>
            <a:ext cx="6608565" cy="10808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2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19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1341120"/>
            <a:ext cx="5013603" cy="4693920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2896451"/>
            <a:ext cx="7869555" cy="14295967"/>
          </a:xfrm>
        </p:spPr>
        <p:txBody>
          <a:bodyPr/>
          <a:lstStyle>
            <a:lvl1pPr>
              <a:defRPr sz="5440"/>
            </a:lvl1pPr>
            <a:lvl2pPr>
              <a:defRPr sz="4760"/>
            </a:lvl2pPr>
            <a:lvl3pPr>
              <a:defRPr sz="408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6035040"/>
            <a:ext cx="5013603" cy="11180658"/>
          </a:xfrm>
        </p:spPr>
        <p:txBody>
          <a:bodyPr/>
          <a:lstStyle>
            <a:lvl1pPr marL="0" indent="0">
              <a:buNone/>
              <a:defRPr sz="2720"/>
            </a:lvl1pPr>
            <a:lvl2pPr marL="777240" indent="0">
              <a:buNone/>
              <a:defRPr sz="2380"/>
            </a:lvl2pPr>
            <a:lvl3pPr marL="1554480" indent="0">
              <a:buNone/>
              <a:defRPr sz="2040"/>
            </a:lvl3pPr>
            <a:lvl4pPr marL="2331720" indent="0">
              <a:buNone/>
              <a:defRPr sz="1700"/>
            </a:lvl4pPr>
            <a:lvl5pPr marL="3108960" indent="0">
              <a:buNone/>
              <a:defRPr sz="1700"/>
            </a:lvl5pPr>
            <a:lvl6pPr marL="3886200" indent="0">
              <a:buNone/>
              <a:defRPr sz="1700"/>
            </a:lvl6pPr>
            <a:lvl7pPr marL="4663440" indent="0">
              <a:buNone/>
              <a:defRPr sz="1700"/>
            </a:lvl7pPr>
            <a:lvl8pPr marL="5440680" indent="0">
              <a:buNone/>
              <a:defRPr sz="1700"/>
            </a:lvl8pPr>
            <a:lvl9pPr marL="6217920" indent="0">
              <a:buNone/>
              <a:defRPr sz="1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1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1341120"/>
            <a:ext cx="5013603" cy="4693920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2896451"/>
            <a:ext cx="7869555" cy="14295967"/>
          </a:xfrm>
        </p:spPr>
        <p:txBody>
          <a:bodyPr anchor="t"/>
          <a:lstStyle>
            <a:lvl1pPr marL="0" indent="0">
              <a:buNone/>
              <a:defRPr sz="5440"/>
            </a:lvl1pPr>
            <a:lvl2pPr marL="777240" indent="0">
              <a:buNone/>
              <a:defRPr sz="4760"/>
            </a:lvl2pPr>
            <a:lvl3pPr marL="1554480" indent="0">
              <a:buNone/>
              <a:defRPr sz="4080"/>
            </a:lvl3pPr>
            <a:lvl4pPr marL="2331720" indent="0">
              <a:buNone/>
              <a:defRPr sz="3400"/>
            </a:lvl4pPr>
            <a:lvl5pPr marL="3108960" indent="0">
              <a:buNone/>
              <a:defRPr sz="3400"/>
            </a:lvl5pPr>
            <a:lvl6pPr marL="3886200" indent="0">
              <a:buNone/>
              <a:defRPr sz="3400"/>
            </a:lvl6pPr>
            <a:lvl7pPr marL="4663440" indent="0">
              <a:buNone/>
              <a:defRPr sz="3400"/>
            </a:lvl7pPr>
            <a:lvl8pPr marL="5440680" indent="0">
              <a:buNone/>
              <a:defRPr sz="3400"/>
            </a:lvl8pPr>
            <a:lvl9pPr marL="6217920" indent="0">
              <a:buNone/>
              <a:defRPr sz="3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6035040"/>
            <a:ext cx="5013603" cy="11180658"/>
          </a:xfrm>
        </p:spPr>
        <p:txBody>
          <a:bodyPr/>
          <a:lstStyle>
            <a:lvl1pPr marL="0" indent="0">
              <a:buNone/>
              <a:defRPr sz="2720"/>
            </a:lvl1pPr>
            <a:lvl2pPr marL="777240" indent="0">
              <a:buNone/>
              <a:defRPr sz="2380"/>
            </a:lvl2pPr>
            <a:lvl3pPr marL="1554480" indent="0">
              <a:buNone/>
              <a:defRPr sz="2040"/>
            </a:lvl3pPr>
            <a:lvl4pPr marL="2331720" indent="0">
              <a:buNone/>
              <a:defRPr sz="1700"/>
            </a:lvl4pPr>
            <a:lvl5pPr marL="3108960" indent="0">
              <a:buNone/>
              <a:defRPr sz="1700"/>
            </a:lvl5pPr>
            <a:lvl6pPr marL="3886200" indent="0">
              <a:buNone/>
              <a:defRPr sz="1700"/>
            </a:lvl6pPr>
            <a:lvl7pPr marL="4663440" indent="0">
              <a:buNone/>
              <a:defRPr sz="1700"/>
            </a:lvl7pPr>
            <a:lvl8pPr marL="5440680" indent="0">
              <a:buNone/>
              <a:defRPr sz="1700"/>
            </a:lvl8pPr>
            <a:lvl9pPr marL="6217920" indent="0">
              <a:buNone/>
              <a:defRPr sz="1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2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1071038"/>
            <a:ext cx="13407390" cy="3888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5355167"/>
            <a:ext cx="13407390" cy="12763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18645298"/>
            <a:ext cx="349758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BCB74-3379-2F4C-B9E7-70AB3AB2755F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18645298"/>
            <a:ext cx="524637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18645298"/>
            <a:ext cx="349758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0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554480" rtl="0" eaLnBrk="1" latinLnBrk="0" hangingPunct="1">
        <a:lnSpc>
          <a:spcPct val="90000"/>
        </a:lnSpc>
        <a:spcBef>
          <a:spcPct val="0"/>
        </a:spcBef>
        <a:buNone/>
        <a:defRPr sz="7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8620" indent="-388620" algn="l" defTabSz="155448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4760" kern="1200">
          <a:solidFill>
            <a:schemeClr val="tx1"/>
          </a:solidFill>
          <a:latin typeface="+mn-lt"/>
          <a:ea typeface="+mn-ea"/>
          <a:cs typeface="+mn-cs"/>
        </a:defRPr>
      </a:lvl1pPr>
      <a:lvl2pPr marL="116586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4080" kern="1200">
          <a:solidFill>
            <a:schemeClr val="tx1"/>
          </a:solidFill>
          <a:latin typeface="+mn-lt"/>
          <a:ea typeface="+mn-ea"/>
          <a:cs typeface="+mn-cs"/>
        </a:defRPr>
      </a:lvl2pPr>
      <a:lvl3pPr marL="194310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72034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4pPr>
      <a:lvl5pPr marL="349758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5pPr>
      <a:lvl6pPr marL="427482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6pPr>
      <a:lvl7pPr marL="505206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7pPr>
      <a:lvl8pPr marL="582930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8pPr>
      <a:lvl9pPr marL="660654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1pPr>
      <a:lvl2pPr marL="7772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2pPr>
      <a:lvl3pPr marL="15544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3pPr>
      <a:lvl4pPr marL="23317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4pPr>
      <a:lvl5pPr marL="310896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5pPr>
      <a:lvl6pPr marL="388620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6pPr>
      <a:lvl7pPr marL="46634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7pPr>
      <a:lvl8pPr marL="54406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BCC37EE6-FF38-8742-BBD6-B1D040157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5748" y="-253731"/>
            <a:ext cx="5943600" cy="59436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A7FCD00-3570-5A49-A4AD-69B409A7B2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271"/>
          <a:stretch/>
        </p:blipFill>
        <p:spPr>
          <a:xfrm>
            <a:off x="400084" y="565510"/>
            <a:ext cx="8820265" cy="10058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A2244B-E683-F142-9AC7-52B25E1D5DE8}"/>
              </a:ext>
            </a:extLst>
          </p:cNvPr>
          <p:cNvSpPr txBox="1"/>
          <p:nvPr/>
        </p:nvSpPr>
        <p:spPr>
          <a:xfrm>
            <a:off x="-48193" y="-46269"/>
            <a:ext cx="15937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Figure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8E1EE5-FA8C-5845-8D42-CAC40CF7DBA7}"/>
              </a:ext>
            </a:extLst>
          </p:cNvPr>
          <p:cNvSpPr txBox="1"/>
          <p:nvPr/>
        </p:nvSpPr>
        <p:spPr>
          <a:xfrm>
            <a:off x="9418320" y="585216"/>
            <a:ext cx="3978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b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F5A989B-3781-7748-9E9E-B928F07B2BED}"/>
              </a:ext>
            </a:extLst>
          </p:cNvPr>
          <p:cNvSpPr txBox="1"/>
          <p:nvPr/>
        </p:nvSpPr>
        <p:spPr>
          <a:xfrm>
            <a:off x="-45720" y="12524844"/>
            <a:ext cx="3978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e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E7A2CFD-98A9-A741-A254-C9D1538BA3A4}"/>
              </a:ext>
            </a:extLst>
          </p:cNvPr>
          <p:cNvSpPr txBox="1"/>
          <p:nvPr/>
        </p:nvSpPr>
        <p:spPr>
          <a:xfrm>
            <a:off x="-48196" y="585216"/>
            <a:ext cx="3978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a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67FB2AF-A8D9-3A4D-B1FF-B5BCC3F25EEA}"/>
              </a:ext>
            </a:extLst>
          </p:cNvPr>
          <p:cNvSpPr txBox="1"/>
          <p:nvPr/>
        </p:nvSpPr>
        <p:spPr>
          <a:xfrm>
            <a:off x="-45720" y="14367705"/>
            <a:ext cx="2920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f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CDDF192-C6D1-AB41-90C7-6BE8FC196FB5}"/>
              </a:ext>
            </a:extLst>
          </p:cNvPr>
          <p:cNvSpPr/>
          <p:nvPr/>
        </p:nvSpPr>
        <p:spPr>
          <a:xfrm>
            <a:off x="1626438" y="14691658"/>
            <a:ext cx="505427" cy="518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E5E636D-6D39-CA42-B480-951C8E2A39CD}"/>
              </a:ext>
            </a:extLst>
          </p:cNvPr>
          <p:cNvSpPr/>
          <p:nvPr/>
        </p:nvSpPr>
        <p:spPr>
          <a:xfrm>
            <a:off x="1032150" y="14716379"/>
            <a:ext cx="287767" cy="828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401ABCD-CD1D-D64D-A196-6F64EA17C502}"/>
              </a:ext>
            </a:extLst>
          </p:cNvPr>
          <p:cNvSpPr/>
          <p:nvPr/>
        </p:nvSpPr>
        <p:spPr>
          <a:xfrm>
            <a:off x="9028848" y="14717816"/>
            <a:ext cx="287767" cy="828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A18ED1B-8C7B-7744-847D-AF8B3A924E71}"/>
              </a:ext>
            </a:extLst>
          </p:cNvPr>
          <p:cNvSpPr txBox="1"/>
          <p:nvPr/>
        </p:nvSpPr>
        <p:spPr>
          <a:xfrm rot="16200000">
            <a:off x="475419" y="3910845"/>
            <a:ext cx="27329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Intersection Size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7DC75298-500C-EF48-82AD-8C4D378142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8993" y="4596700"/>
            <a:ext cx="6126480" cy="612648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7BDB97EE-A3E9-9346-948E-E9C4BC1353DE}"/>
              </a:ext>
            </a:extLst>
          </p:cNvPr>
          <p:cNvSpPr/>
          <p:nvPr/>
        </p:nvSpPr>
        <p:spPr>
          <a:xfrm>
            <a:off x="78525" y="2969585"/>
            <a:ext cx="953625" cy="2875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EEF9DB7F-DD11-7D42-B4E6-E51ECD36A5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0632087"/>
            <a:ext cx="15544800" cy="4731026"/>
          </a:xfrm>
          <a:prstGeom prst="rect">
            <a:avLst/>
          </a:prstGeom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0E45E7EE-B1E5-7E4A-828D-FEF3D13774C2}"/>
              </a:ext>
            </a:extLst>
          </p:cNvPr>
          <p:cNvSpPr txBox="1"/>
          <p:nvPr/>
        </p:nvSpPr>
        <p:spPr>
          <a:xfrm>
            <a:off x="9418320" y="5520797"/>
            <a:ext cx="3770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c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A24232E-5EC0-2647-BEC5-2BFC730F92E4}"/>
              </a:ext>
            </a:extLst>
          </p:cNvPr>
          <p:cNvSpPr txBox="1"/>
          <p:nvPr/>
        </p:nvSpPr>
        <p:spPr>
          <a:xfrm>
            <a:off x="-50142" y="10449333"/>
            <a:ext cx="3978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BD9C9547-EF7C-CB40-9B28-C2A4A165EC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5329485"/>
            <a:ext cx="15544800" cy="4731026"/>
          </a:xfrm>
          <a:prstGeom prst="rect">
            <a:avLst/>
          </a:prstGeom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id="{5284C11F-578A-824D-94EE-899B2857290A}"/>
              </a:ext>
            </a:extLst>
          </p:cNvPr>
          <p:cNvSpPr txBox="1"/>
          <p:nvPr/>
        </p:nvSpPr>
        <p:spPr>
          <a:xfrm>
            <a:off x="-45720" y="15122422"/>
            <a:ext cx="3978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992FBE2-3CB3-C24B-8850-A686480BE455}"/>
              </a:ext>
            </a:extLst>
          </p:cNvPr>
          <p:cNvSpPr txBox="1"/>
          <p:nvPr/>
        </p:nvSpPr>
        <p:spPr>
          <a:xfrm>
            <a:off x="649387" y="7583283"/>
            <a:ext cx="2277418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200" b="1" dirty="0"/>
              <a:t>67-gene signature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BE3A3A6-5CCB-4840-BC15-3E789F3C4D66}"/>
              </a:ext>
            </a:extLst>
          </p:cNvPr>
          <p:cNvSpPr/>
          <p:nvPr/>
        </p:nvSpPr>
        <p:spPr>
          <a:xfrm rot="19434821">
            <a:off x="12432147" y="13755137"/>
            <a:ext cx="1265464" cy="4575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4024094-3A47-2A49-B496-F05AE89D3519}"/>
              </a:ext>
            </a:extLst>
          </p:cNvPr>
          <p:cNvSpPr txBox="1"/>
          <p:nvPr/>
        </p:nvSpPr>
        <p:spPr>
          <a:xfrm rot="19215605">
            <a:off x="11709455" y="13899538"/>
            <a:ext cx="2090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67-gene signature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32AD039C-5853-7D41-B808-3EC76543BA1A}"/>
              </a:ext>
            </a:extLst>
          </p:cNvPr>
          <p:cNvSpPr/>
          <p:nvPr/>
        </p:nvSpPr>
        <p:spPr>
          <a:xfrm rot="19434821">
            <a:off x="13201987" y="18452536"/>
            <a:ext cx="1265464" cy="4575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F5FB6CEA-BD74-D14B-9BB6-5D3ECEDF56F2}"/>
              </a:ext>
            </a:extLst>
          </p:cNvPr>
          <p:cNvSpPr txBox="1"/>
          <p:nvPr/>
        </p:nvSpPr>
        <p:spPr>
          <a:xfrm rot="19215605">
            <a:off x="12503787" y="18603617"/>
            <a:ext cx="2090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67-gene signature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7F5611A1-0CD0-D741-AA2A-2B03142C9A83}"/>
              </a:ext>
            </a:extLst>
          </p:cNvPr>
          <p:cNvGrpSpPr/>
          <p:nvPr/>
        </p:nvGrpSpPr>
        <p:grpSpPr>
          <a:xfrm>
            <a:off x="10735187" y="5819548"/>
            <a:ext cx="2978309" cy="723275"/>
            <a:chOff x="13428078" y="12460216"/>
            <a:chExt cx="2978309" cy="723275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4B606F48-3D40-C846-9690-60684F9F89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28078" y="12596482"/>
              <a:ext cx="274320" cy="1175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2F4F2789-8054-BE42-AAE6-5478C66CED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31190" y="12916831"/>
              <a:ext cx="274320" cy="11756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47D9B5C-7175-F143-89B4-CE3E2ABDCCC8}"/>
                </a:ext>
              </a:extLst>
            </p:cNvPr>
            <p:cNvSpPr txBox="1"/>
            <p:nvPr/>
          </p:nvSpPr>
          <p:spPr>
            <a:xfrm>
              <a:off x="13727449" y="12460216"/>
              <a:ext cx="2678938" cy="7232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Reference distribution</a:t>
              </a:r>
            </a:p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67-gene signature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DEB94A41-8B65-964E-B681-354AE1A711E5}"/>
              </a:ext>
            </a:extLst>
          </p:cNvPr>
          <p:cNvSpPr txBox="1"/>
          <p:nvPr/>
        </p:nvSpPr>
        <p:spPr>
          <a:xfrm>
            <a:off x="10485893" y="611446"/>
            <a:ext cx="2433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67-gene signature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8F3091FA-E78B-3B42-928C-BE559B8D374A}"/>
              </a:ext>
            </a:extLst>
          </p:cNvPr>
          <p:cNvSpPr txBox="1"/>
          <p:nvPr/>
        </p:nvSpPr>
        <p:spPr>
          <a:xfrm>
            <a:off x="13261116" y="4420969"/>
            <a:ext cx="1932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CCLE RNA-seq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23CC5A4-B436-2949-9B52-5B76951A626A}"/>
              </a:ext>
            </a:extLst>
          </p:cNvPr>
          <p:cNvSpPr txBox="1"/>
          <p:nvPr/>
        </p:nvSpPr>
        <p:spPr>
          <a:xfrm rot="16200000">
            <a:off x="-377679" y="11812558"/>
            <a:ext cx="153946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Pearson’s r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8BBB1D90-029F-CD43-B434-4BC2E265E715}"/>
              </a:ext>
            </a:extLst>
          </p:cNvPr>
          <p:cNvSpPr txBox="1"/>
          <p:nvPr/>
        </p:nvSpPr>
        <p:spPr>
          <a:xfrm rot="16200000">
            <a:off x="-337508" y="16511738"/>
            <a:ext cx="179805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Meta-z score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FC4B0B-674C-8C44-B15F-8A953D84CCE5}"/>
              </a:ext>
            </a:extLst>
          </p:cNvPr>
          <p:cNvSpPr txBox="1"/>
          <p:nvPr/>
        </p:nvSpPr>
        <p:spPr>
          <a:xfrm>
            <a:off x="14071812" y="8844126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 &lt; 10</a:t>
            </a:r>
            <a:r>
              <a:rPr lang="en-US" sz="1800" baseline="30000" dirty="0">
                <a:latin typeface="Arial" panose="020B0604020202020204" pitchFamily="34" charset="0"/>
                <a:cs typeface="Arial" panose="020B0604020202020204" pitchFamily="34" charset="0"/>
              </a:rPr>
              <a:t>-15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6F7D29-7BD4-504A-8E2D-97CCD89014F4}"/>
              </a:ext>
            </a:extLst>
          </p:cNvPr>
          <p:cNvSpPr txBox="1"/>
          <p:nvPr/>
        </p:nvSpPr>
        <p:spPr>
          <a:xfrm>
            <a:off x="14475551" y="6024129"/>
            <a:ext cx="7184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LMNB2</a:t>
            </a:r>
          </a:p>
          <a:p>
            <a:r>
              <a:rPr lang="en-US" sz="1400" dirty="0"/>
              <a:t>NDC1</a:t>
            </a:r>
          </a:p>
          <a:p>
            <a:r>
              <a:rPr lang="en-US" sz="1400" dirty="0"/>
              <a:t>ENO1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AA94DF-8B35-C44C-9E53-F8AD80979B81}"/>
              </a:ext>
            </a:extLst>
          </p:cNvPr>
          <p:cNvCxnSpPr>
            <a:cxnSpLocks/>
          </p:cNvCxnSpPr>
          <p:nvPr/>
        </p:nvCxnSpPr>
        <p:spPr>
          <a:xfrm flipH="1" flipV="1">
            <a:off x="14627438" y="5891978"/>
            <a:ext cx="47031" cy="20397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D4E2100-7583-B74A-BF51-BFCA0873F772}"/>
              </a:ext>
            </a:extLst>
          </p:cNvPr>
          <p:cNvCxnSpPr>
            <a:cxnSpLocks/>
          </p:cNvCxnSpPr>
          <p:nvPr/>
        </p:nvCxnSpPr>
        <p:spPr>
          <a:xfrm flipH="1" flipV="1">
            <a:off x="14402713" y="5895028"/>
            <a:ext cx="162397" cy="42189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5117121-2AEE-F542-9458-6D1075B7B9A6}"/>
              </a:ext>
            </a:extLst>
          </p:cNvPr>
          <p:cNvCxnSpPr>
            <a:cxnSpLocks/>
          </p:cNvCxnSpPr>
          <p:nvPr/>
        </p:nvCxnSpPr>
        <p:spPr>
          <a:xfrm flipH="1" flipV="1">
            <a:off x="14386190" y="5923675"/>
            <a:ext cx="173412" cy="6845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470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5640</TotalTime>
  <Words>36</Words>
  <Application>Microsoft Macintosh PowerPoint</Application>
  <PresentationFormat>Custom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delaney.lin@gmail.com</cp:lastModifiedBy>
  <cp:revision>237</cp:revision>
  <cp:lastPrinted>2019-10-09T02:37:09Z</cp:lastPrinted>
  <dcterms:created xsi:type="dcterms:W3CDTF">2018-09-18T14:08:37Z</dcterms:created>
  <dcterms:modified xsi:type="dcterms:W3CDTF">2020-10-26T19:03:22Z</dcterms:modified>
</cp:coreProperties>
</file>