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endParaRPr kumimoji="0" lang="en-US"/>
          </a:p>
        </p:txBody>
      </p:sp>
      <p:sp>
        <p:nvSpPr>
          <p:cNvPr id="22" name="子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2015/12/4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endParaRPr kumimoji="0" lang="en-US" dirty="0"/>
          </a:p>
        </p:txBody>
      </p:sp>
      <p:sp>
        <p:nvSpPr>
          <p:cNvPr id="9" name="流程圖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2015/12/4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TOEIC Practice 	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Apple LiGothic Medium"/>
                <a:ea typeface="Apple LiGothic Medium"/>
                <a:cs typeface="Apple LiGothic Medium"/>
              </a:rPr>
              <a:t>102502041 </a:t>
            </a:r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陳彥中</a:t>
            </a:r>
            <a:endParaRPr kumimoji="1" lang="zh-TW" altLang="en-US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021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緣起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大三了，很多人在擔心自己的多益考不考得到畢業門檻</a:t>
            </a:r>
            <a:r>
              <a:rPr kumimoji="1" lang="en-US" altLang="zh-TW" dirty="0" smtClean="0"/>
              <a:t>(680</a:t>
            </a:r>
            <a:r>
              <a:rPr kumimoji="1" lang="zh-TW" altLang="en-US" dirty="0" smtClean="0"/>
              <a:t>分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，與其擔心，不如藉這個機會寫個小程式讓自己隨時都能複習。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66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XmlHttpRequest</a:t>
            </a:r>
            <a:r>
              <a:rPr kumimoji="1" lang="zh-TW" altLang="en-US" dirty="0" smtClean="0"/>
              <a:t>來讀</a:t>
            </a:r>
            <a:r>
              <a:rPr kumimoji="1" lang="zh-TW" altLang="en-US" smtClean="0"/>
              <a:t>取存在雲端上的</a:t>
            </a:r>
            <a:r>
              <a:rPr kumimoji="1" lang="zh-TW" altLang="en-US" dirty="0" smtClean="0"/>
              <a:t>題目資訊，可以直接在雲端上面更新題目。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5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界面</a:t>
            </a:r>
            <a:endParaRPr kumimoji="1" lang="zh-TW" altLang="en-US" dirty="0"/>
          </a:p>
        </p:txBody>
      </p:sp>
      <p:pic>
        <p:nvPicPr>
          <p:cNvPr id="11" name="圖片 10" descr="螢幕快照 2015-12-04 下午1.5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82" y="0"/>
            <a:ext cx="3516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5-12-04 下午1.5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20" y="0"/>
            <a:ext cx="3527913" cy="6858000"/>
          </a:xfrm>
          <a:prstGeom prst="rect">
            <a:avLst/>
          </a:prstGeom>
        </p:spPr>
      </p:pic>
      <p:pic>
        <p:nvPicPr>
          <p:cNvPr id="5" name="圖片 4" descr="螢幕快照 2015-12-04 下午1.5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4" y="0"/>
            <a:ext cx="353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5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5-12-04 下午2.5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83" y="0"/>
            <a:ext cx="3527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www.youtube.com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watch?v</a:t>
            </a:r>
            <a:r>
              <a:rPr kumimoji="1" lang="en-US" altLang="zh-TW" dirty="0"/>
              <a:t>=</a:t>
            </a:r>
            <a:r>
              <a:rPr kumimoji="1" lang="en-US" altLang="zh-TW" dirty="0" err="1"/>
              <a:t>gVsIPnIWzJc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01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2919968"/>
            <a:ext cx="7498080" cy="3328431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kumimoji="1" lang="zh-TW" altLang="en-US" sz="5000" dirty="0" smtClean="0"/>
              <a:t>謝謝大家</a:t>
            </a:r>
            <a:endParaRPr kumimoji="1"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192626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正式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典雅色系.thmx</Template>
  <TotalTime>98</TotalTime>
  <Words>53</Words>
  <Application>Microsoft Macintosh PowerPoint</Application>
  <PresentationFormat>如螢幕大小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Solstice</vt:lpstr>
      <vt:lpstr>TOEIC Practice  </vt:lpstr>
      <vt:lpstr>緣起</vt:lpstr>
      <vt:lpstr>作法</vt:lpstr>
      <vt:lpstr>界面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TOEIC Practice  </dc:title>
  <dc:creator>Chen Yenchung</dc:creator>
  <cp:lastModifiedBy>Chen Yenchung</cp:lastModifiedBy>
  <cp:revision>5</cp:revision>
  <dcterms:created xsi:type="dcterms:W3CDTF">2015-12-04T05:42:33Z</dcterms:created>
  <dcterms:modified xsi:type="dcterms:W3CDTF">2015-12-04T07:32:03Z</dcterms:modified>
</cp:coreProperties>
</file>