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CABF-ECE2-723D-5B50-1D898B8A3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F1737-0316-BF69-35B9-401CB952B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16BF6-9CFD-D946-73C4-8DA3B99D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F2A054-D26A-AA80-6649-95478C02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208C7B-1D16-8176-3734-DA9C911A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85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A013F-1934-DF6D-02A8-84E93B2D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B8A785-67DE-4327-0CC4-D51FC9789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A0C62-6413-2D47-8469-308625CD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038D8-2C79-4B00-34DE-9741D48D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BB524-24A8-3C2C-0C23-70B897E1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7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82FB36-311A-8EC4-4F5E-86EF706A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9401A6-5276-5210-612E-DB99D6060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1DB8C-AA59-D09C-A7C9-1DE0925D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65889-C200-04D6-D261-61EC0045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826BC1-5F32-8C48-3198-E89DF1AA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261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753AE-600A-478B-F7F8-058325EC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3E9B3-E728-9EA4-DDCB-DCE3B4EF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FCAD8-DE59-3BFB-8066-F7FB3A80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0C8FC9-C622-564C-8A5B-765FA451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56078-87BF-4EC4-FCCA-DD244A11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591DA-9D65-D6A4-C000-A4CEA38E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B175C0-032A-9B44-75F3-57127E76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1A868-E9BB-BFB2-7201-90000CE8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467DD-C52A-2593-5FB6-B166A133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95E3D1-8ABD-1FA9-2B27-A31EF33C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26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A089A-3F55-9ECD-14CB-642539AE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0C56D-FD2B-2A51-D245-85DC18746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FEE82E-D744-365C-3CAE-7C7C1BAB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1C0BBA-BE14-2CC5-A2CE-57B50C0B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28288B-0D82-883B-6962-DA111590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EE86D9-140D-A181-308A-3013819E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53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FFCA4-AD64-F726-262E-58A09867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D73EA-333B-2F25-505D-31249657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47EE36-D7C0-C9DB-9C45-F1AD5FE87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E40A70-1483-70DF-3CF6-55A4EF74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64B2CB-CCE4-3342-3C9E-3AA544BB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16D25E-C540-2555-1C88-8597665F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75B097-9112-B712-73C8-38B363E2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BBF76B-660C-823C-489C-59923964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32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1A5F-9BD7-4F18-8DE6-26F146D8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F34F72-67CE-5C3A-3C4B-E1F1C93D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95F2BC-A605-FC96-B814-C57994E1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7CBCD4-ECAF-2B45-09F8-D6351754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68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6A5069-057F-43E4-2BD3-939B3BDC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05125F-FB3D-2B06-A308-93E8CA23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B1671-26A3-3C49-0850-09FE969E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290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0C6D3-E041-2775-5285-99665D27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38175-4FEC-293F-814E-5264C7A5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53CBC7-778F-FD67-B946-15419788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0E2FD0-56D4-1C52-7D68-BFA3B98B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36FA6-48DA-50D6-9244-0D6BEB05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CDF7C9-EE95-B97D-BCDD-68752D8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9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F940B-E195-D82F-43B1-578CAA02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BC719-437A-B3A1-4328-AA67244AB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A81FA2-9CB5-D873-89B7-08ED42FC7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150FAF-8A40-6DEB-A172-AD205EEF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C9FCE2-0F28-99DA-5904-C89E185C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1DD47B-620C-7B8D-D856-A88FB758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73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3E5FE9-9C97-BDAF-7E92-ADD44442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21F1A8-B52D-5DCE-7D3B-0FFC5135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A1493-DB62-CFF5-C2C0-6D1E1ADC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A4B7-1146-4E98-98C8-96707E8802D4}" type="datetimeFigureOut">
              <a:rPr lang="es-CO" smtClean="0"/>
              <a:t>10/11/2022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78028-11FF-FEA0-4FD7-B0573C862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93FA0-3635-12F4-2274-F1B7AC23C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CDA4-024D-454A-83B5-A42633882A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2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336A6C-E991-4109-C06C-5729EDB7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5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Jimenez</dc:creator>
  <cp:lastModifiedBy>Valentina Jimenez</cp:lastModifiedBy>
  <cp:revision>1</cp:revision>
  <dcterms:created xsi:type="dcterms:W3CDTF">2022-11-11T00:24:02Z</dcterms:created>
  <dcterms:modified xsi:type="dcterms:W3CDTF">2022-11-11T00:36:02Z</dcterms:modified>
</cp:coreProperties>
</file>