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9"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s-D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uenta Microsoft" initials="CM" lastIdx="0" clrIdx="0">
    <p:extLst>
      <p:ext uri="{19B8F6BF-5375-455C-9EA6-DF929625EA0E}">
        <p15:presenceInfo xmlns:p15="http://schemas.microsoft.com/office/powerpoint/2012/main" userId="413b3c2ceca46b2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D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480C2C-F462-4A50-9A4B-9A2825B75746}" type="datetimeFigureOut">
              <a:rPr lang="es-DO" smtClean="0"/>
              <a:t>26/4/2021</a:t>
            </a:fld>
            <a:endParaRPr lang="es-D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D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D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D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A97CA3-C1E8-4FCF-BDFA-121BC62CA032}" type="slidenum">
              <a:rPr lang="es-DO" smtClean="0"/>
              <a:t>‹Nº›</a:t>
            </a:fld>
            <a:endParaRPr lang="es-DO"/>
          </a:p>
        </p:txBody>
      </p:sp>
    </p:spTree>
    <p:extLst>
      <p:ext uri="{BB962C8B-B14F-4D97-AF65-F5344CB8AC3E}">
        <p14:creationId xmlns:p14="http://schemas.microsoft.com/office/powerpoint/2010/main" val="4083109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DO"/>
          </a:p>
        </p:txBody>
      </p:sp>
      <p:sp>
        <p:nvSpPr>
          <p:cNvPr id="4" name="Marcador de número de diapositiva 3"/>
          <p:cNvSpPr>
            <a:spLocks noGrp="1"/>
          </p:cNvSpPr>
          <p:nvPr>
            <p:ph type="sldNum" sz="quarter" idx="10"/>
          </p:nvPr>
        </p:nvSpPr>
        <p:spPr/>
        <p:txBody>
          <a:bodyPr/>
          <a:lstStyle/>
          <a:p>
            <a:fld id="{CCA97CA3-C1E8-4FCF-BDFA-121BC62CA032}" type="slidenum">
              <a:rPr lang="es-DO" smtClean="0"/>
              <a:t>2</a:t>
            </a:fld>
            <a:endParaRPr lang="es-DO"/>
          </a:p>
        </p:txBody>
      </p:sp>
    </p:spTree>
    <p:extLst>
      <p:ext uri="{BB962C8B-B14F-4D97-AF65-F5344CB8AC3E}">
        <p14:creationId xmlns:p14="http://schemas.microsoft.com/office/powerpoint/2010/main" val="1056690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78CB120-39FB-43EC-99C3-8A9D16B12B07}" type="datetimeFigureOut">
              <a:rPr lang="es-DO" smtClean="0"/>
              <a:t>26/4/2021</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2D579891-ABD7-42E0-BBE5-B5CB153CDA64}" type="slidenum">
              <a:rPr lang="es-DO" smtClean="0"/>
              <a:t>‹Nº›</a:t>
            </a:fld>
            <a:endParaRPr lang="es-DO"/>
          </a:p>
        </p:txBody>
      </p:sp>
    </p:spTree>
    <p:extLst>
      <p:ext uri="{BB962C8B-B14F-4D97-AF65-F5344CB8AC3E}">
        <p14:creationId xmlns:p14="http://schemas.microsoft.com/office/powerpoint/2010/main" val="62335394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78CB120-39FB-43EC-99C3-8A9D16B12B07}" type="datetimeFigureOut">
              <a:rPr lang="es-DO" smtClean="0"/>
              <a:t>26/4/2021</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2D579891-ABD7-42E0-BBE5-B5CB153CDA64}" type="slidenum">
              <a:rPr lang="es-DO" smtClean="0"/>
              <a:t>‹Nº›</a:t>
            </a:fld>
            <a:endParaRPr lang="es-DO"/>
          </a:p>
        </p:txBody>
      </p:sp>
    </p:spTree>
    <p:extLst>
      <p:ext uri="{BB962C8B-B14F-4D97-AF65-F5344CB8AC3E}">
        <p14:creationId xmlns:p14="http://schemas.microsoft.com/office/powerpoint/2010/main" val="4270824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78CB120-39FB-43EC-99C3-8A9D16B12B07}" type="datetimeFigureOut">
              <a:rPr lang="es-DO" smtClean="0"/>
              <a:t>26/4/2021</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2D579891-ABD7-42E0-BBE5-B5CB153CDA64}" type="slidenum">
              <a:rPr lang="es-DO" smtClean="0"/>
              <a:t>‹Nº›</a:t>
            </a:fld>
            <a:endParaRPr lang="es-DO"/>
          </a:p>
        </p:txBody>
      </p:sp>
    </p:spTree>
    <p:extLst>
      <p:ext uri="{BB962C8B-B14F-4D97-AF65-F5344CB8AC3E}">
        <p14:creationId xmlns:p14="http://schemas.microsoft.com/office/powerpoint/2010/main" val="2078787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78CB120-39FB-43EC-99C3-8A9D16B12B07}" type="datetimeFigureOut">
              <a:rPr lang="es-DO" smtClean="0"/>
              <a:t>26/4/2021</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2D579891-ABD7-42E0-BBE5-B5CB153CDA64}" type="slidenum">
              <a:rPr lang="es-DO" smtClean="0"/>
              <a:t>‹Nº›</a:t>
            </a:fld>
            <a:endParaRPr lang="es-DO"/>
          </a:p>
        </p:txBody>
      </p:sp>
    </p:spTree>
    <p:extLst>
      <p:ext uri="{BB962C8B-B14F-4D97-AF65-F5344CB8AC3E}">
        <p14:creationId xmlns:p14="http://schemas.microsoft.com/office/powerpoint/2010/main" val="2913926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78CB120-39FB-43EC-99C3-8A9D16B12B07}" type="datetimeFigureOut">
              <a:rPr lang="es-DO" smtClean="0"/>
              <a:t>26/4/2021</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2D579891-ABD7-42E0-BBE5-B5CB153CDA64}" type="slidenum">
              <a:rPr lang="es-DO" smtClean="0"/>
              <a:t>‹Nº›</a:t>
            </a:fld>
            <a:endParaRPr lang="es-DO"/>
          </a:p>
        </p:txBody>
      </p:sp>
    </p:spTree>
    <p:extLst>
      <p:ext uri="{BB962C8B-B14F-4D97-AF65-F5344CB8AC3E}">
        <p14:creationId xmlns:p14="http://schemas.microsoft.com/office/powerpoint/2010/main" val="3799823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78CB120-39FB-43EC-99C3-8A9D16B12B07}" type="datetimeFigureOut">
              <a:rPr lang="es-DO" smtClean="0"/>
              <a:t>26/4/2021</a:t>
            </a:fld>
            <a:endParaRPr lang="es-DO"/>
          </a:p>
        </p:txBody>
      </p:sp>
      <p:sp>
        <p:nvSpPr>
          <p:cNvPr id="6" name="Footer Placeholder 5"/>
          <p:cNvSpPr>
            <a:spLocks noGrp="1"/>
          </p:cNvSpPr>
          <p:nvPr>
            <p:ph type="ftr" sz="quarter" idx="11"/>
          </p:nvPr>
        </p:nvSpPr>
        <p:spPr/>
        <p:txBody>
          <a:bodyPr/>
          <a:lstStyle/>
          <a:p>
            <a:endParaRPr lang="es-DO"/>
          </a:p>
        </p:txBody>
      </p:sp>
      <p:sp>
        <p:nvSpPr>
          <p:cNvPr id="7" name="Slide Number Placeholder 6"/>
          <p:cNvSpPr>
            <a:spLocks noGrp="1"/>
          </p:cNvSpPr>
          <p:nvPr>
            <p:ph type="sldNum" sz="quarter" idx="12"/>
          </p:nvPr>
        </p:nvSpPr>
        <p:spPr/>
        <p:txBody>
          <a:bodyPr/>
          <a:lstStyle/>
          <a:p>
            <a:fld id="{2D579891-ABD7-42E0-BBE5-B5CB153CDA64}" type="slidenum">
              <a:rPr lang="es-DO" smtClean="0"/>
              <a:t>‹Nº›</a:t>
            </a:fld>
            <a:endParaRPr lang="es-DO"/>
          </a:p>
        </p:txBody>
      </p:sp>
    </p:spTree>
    <p:extLst>
      <p:ext uri="{BB962C8B-B14F-4D97-AF65-F5344CB8AC3E}">
        <p14:creationId xmlns:p14="http://schemas.microsoft.com/office/powerpoint/2010/main" val="375205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78CB120-39FB-43EC-99C3-8A9D16B12B07}" type="datetimeFigureOut">
              <a:rPr lang="es-DO" smtClean="0"/>
              <a:t>26/4/2021</a:t>
            </a:fld>
            <a:endParaRPr lang="es-DO"/>
          </a:p>
        </p:txBody>
      </p:sp>
      <p:sp>
        <p:nvSpPr>
          <p:cNvPr id="8" name="Footer Placeholder 7"/>
          <p:cNvSpPr>
            <a:spLocks noGrp="1"/>
          </p:cNvSpPr>
          <p:nvPr>
            <p:ph type="ftr" sz="quarter" idx="11"/>
          </p:nvPr>
        </p:nvSpPr>
        <p:spPr/>
        <p:txBody>
          <a:bodyPr/>
          <a:lstStyle/>
          <a:p>
            <a:endParaRPr lang="es-DO"/>
          </a:p>
        </p:txBody>
      </p:sp>
      <p:sp>
        <p:nvSpPr>
          <p:cNvPr id="9" name="Slide Number Placeholder 8"/>
          <p:cNvSpPr>
            <a:spLocks noGrp="1"/>
          </p:cNvSpPr>
          <p:nvPr>
            <p:ph type="sldNum" sz="quarter" idx="12"/>
          </p:nvPr>
        </p:nvSpPr>
        <p:spPr/>
        <p:txBody>
          <a:bodyPr/>
          <a:lstStyle/>
          <a:p>
            <a:fld id="{2D579891-ABD7-42E0-BBE5-B5CB153CDA64}" type="slidenum">
              <a:rPr lang="es-DO" smtClean="0"/>
              <a:t>‹Nº›</a:t>
            </a:fld>
            <a:endParaRPr lang="es-DO"/>
          </a:p>
        </p:txBody>
      </p:sp>
    </p:spTree>
    <p:extLst>
      <p:ext uri="{BB962C8B-B14F-4D97-AF65-F5344CB8AC3E}">
        <p14:creationId xmlns:p14="http://schemas.microsoft.com/office/powerpoint/2010/main" val="4088071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78CB120-39FB-43EC-99C3-8A9D16B12B07}" type="datetimeFigureOut">
              <a:rPr lang="es-DO" smtClean="0"/>
              <a:t>26/4/2021</a:t>
            </a:fld>
            <a:endParaRPr lang="es-DO"/>
          </a:p>
        </p:txBody>
      </p:sp>
      <p:sp>
        <p:nvSpPr>
          <p:cNvPr id="4" name="Footer Placeholder 3"/>
          <p:cNvSpPr>
            <a:spLocks noGrp="1"/>
          </p:cNvSpPr>
          <p:nvPr>
            <p:ph type="ftr" sz="quarter" idx="11"/>
          </p:nvPr>
        </p:nvSpPr>
        <p:spPr/>
        <p:txBody>
          <a:bodyPr/>
          <a:lstStyle/>
          <a:p>
            <a:endParaRPr lang="es-DO"/>
          </a:p>
        </p:txBody>
      </p:sp>
      <p:sp>
        <p:nvSpPr>
          <p:cNvPr id="5" name="Slide Number Placeholder 4"/>
          <p:cNvSpPr>
            <a:spLocks noGrp="1"/>
          </p:cNvSpPr>
          <p:nvPr>
            <p:ph type="sldNum" sz="quarter" idx="12"/>
          </p:nvPr>
        </p:nvSpPr>
        <p:spPr/>
        <p:txBody>
          <a:bodyPr/>
          <a:lstStyle/>
          <a:p>
            <a:fld id="{2D579891-ABD7-42E0-BBE5-B5CB153CDA64}" type="slidenum">
              <a:rPr lang="es-DO" smtClean="0"/>
              <a:t>‹Nº›</a:t>
            </a:fld>
            <a:endParaRPr lang="es-DO"/>
          </a:p>
        </p:txBody>
      </p:sp>
    </p:spTree>
    <p:extLst>
      <p:ext uri="{BB962C8B-B14F-4D97-AF65-F5344CB8AC3E}">
        <p14:creationId xmlns:p14="http://schemas.microsoft.com/office/powerpoint/2010/main" val="349591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8CB120-39FB-43EC-99C3-8A9D16B12B07}" type="datetimeFigureOut">
              <a:rPr lang="es-DO" smtClean="0"/>
              <a:t>26/4/2021</a:t>
            </a:fld>
            <a:endParaRPr lang="es-DO"/>
          </a:p>
        </p:txBody>
      </p:sp>
      <p:sp>
        <p:nvSpPr>
          <p:cNvPr id="3" name="Footer Placeholder 2"/>
          <p:cNvSpPr>
            <a:spLocks noGrp="1"/>
          </p:cNvSpPr>
          <p:nvPr>
            <p:ph type="ftr" sz="quarter" idx="11"/>
          </p:nvPr>
        </p:nvSpPr>
        <p:spPr/>
        <p:txBody>
          <a:bodyPr/>
          <a:lstStyle/>
          <a:p>
            <a:endParaRPr lang="es-DO"/>
          </a:p>
        </p:txBody>
      </p:sp>
      <p:sp>
        <p:nvSpPr>
          <p:cNvPr id="4" name="Slide Number Placeholder 3"/>
          <p:cNvSpPr>
            <a:spLocks noGrp="1"/>
          </p:cNvSpPr>
          <p:nvPr>
            <p:ph type="sldNum" sz="quarter" idx="12"/>
          </p:nvPr>
        </p:nvSpPr>
        <p:spPr/>
        <p:txBody>
          <a:bodyPr/>
          <a:lstStyle/>
          <a:p>
            <a:fld id="{2D579891-ABD7-42E0-BBE5-B5CB153CDA64}" type="slidenum">
              <a:rPr lang="es-DO" smtClean="0"/>
              <a:t>‹Nº›</a:t>
            </a:fld>
            <a:endParaRPr lang="es-DO"/>
          </a:p>
        </p:txBody>
      </p:sp>
    </p:spTree>
    <p:extLst>
      <p:ext uri="{BB962C8B-B14F-4D97-AF65-F5344CB8AC3E}">
        <p14:creationId xmlns:p14="http://schemas.microsoft.com/office/powerpoint/2010/main" val="302227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78CB120-39FB-43EC-99C3-8A9D16B12B07}" type="datetimeFigureOut">
              <a:rPr lang="es-DO" smtClean="0"/>
              <a:t>26/4/2021</a:t>
            </a:fld>
            <a:endParaRPr lang="es-DO"/>
          </a:p>
        </p:txBody>
      </p:sp>
      <p:sp>
        <p:nvSpPr>
          <p:cNvPr id="6" name="Footer Placeholder 5"/>
          <p:cNvSpPr>
            <a:spLocks noGrp="1"/>
          </p:cNvSpPr>
          <p:nvPr>
            <p:ph type="ftr" sz="quarter" idx="11"/>
          </p:nvPr>
        </p:nvSpPr>
        <p:spPr/>
        <p:txBody>
          <a:bodyPr/>
          <a:lstStyle/>
          <a:p>
            <a:endParaRPr lang="es-DO"/>
          </a:p>
        </p:txBody>
      </p:sp>
      <p:sp>
        <p:nvSpPr>
          <p:cNvPr id="7" name="Slide Number Placeholder 6"/>
          <p:cNvSpPr>
            <a:spLocks noGrp="1"/>
          </p:cNvSpPr>
          <p:nvPr>
            <p:ph type="sldNum" sz="quarter" idx="12"/>
          </p:nvPr>
        </p:nvSpPr>
        <p:spPr/>
        <p:txBody>
          <a:bodyPr/>
          <a:lstStyle/>
          <a:p>
            <a:fld id="{2D579891-ABD7-42E0-BBE5-B5CB153CDA64}" type="slidenum">
              <a:rPr lang="es-DO" smtClean="0"/>
              <a:t>‹Nº›</a:t>
            </a:fld>
            <a:endParaRPr lang="es-DO"/>
          </a:p>
        </p:txBody>
      </p:sp>
    </p:spTree>
    <p:extLst>
      <p:ext uri="{BB962C8B-B14F-4D97-AF65-F5344CB8AC3E}">
        <p14:creationId xmlns:p14="http://schemas.microsoft.com/office/powerpoint/2010/main" val="847881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78CB120-39FB-43EC-99C3-8A9D16B12B07}" type="datetimeFigureOut">
              <a:rPr lang="es-DO" smtClean="0"/>
              <a:t>26/4/2021</a:t>
            </a:fld>
            <a:endParaRPr lang="es-DO"/>
          </a:p>
        </p:txBody>
      </p:sp>
      <p:sp>
        <p:nvSpPr>
          <p:cNvPr id="6" name="Footer Placeholder 5"/>
          <p:cNvSpPr>
            <a:spLocks noGrp="1"/>
          </p:cNvSpPr>
          <p:nvPr>
            <p:ph type="ftr" sz="quarter" idx="11"/>
          </p:nvPr>
        </p:nvSpPr>
        <p:spPr/>
        <p:txBody>
          <a:bodyPr/>
          <a:lstStyle/>
          <a:p>
            <a:endParaRPr lang="es-DO"/>
          </a:p>
        </p:txBody>
      </p:sp>
      <p:sp>
        <p:nvSpPr>
          <p:cNvPr id="7" name="Slide Number Placeholder 6"/>
          <p:cNvSpPr>
            <a:spLocks noGrp="1"/>
          </p:cNvSpPr>
          <p:nvPr>
            <p:ph type="sldNum" sz="quarter" idx="12"/>
          </p:nvPr>
        </p:nvSpPr>
        <p:spPr/>
        <p:txBody>
          <a:bodyPr/>
          <a:lstStyle/>
          <a:p>
            <a:fld id="{2D579891-ABD7-42E0-BBE5-B5CB153CDA64}" type="slidenum">
              <a:rPr lang="es-DO" smtClean="0"/>
              <a:t>‹Nº›</a:t>
            </a:fld>
            <a:endParaRPr lang="es-DO"/>
          </a:p>
        </p:txBody>
      </p:sp>
    </p:spTree>
    <p:extLst>
      <p:ext uri="{BB962C8B-B14F-4D97-AF65-F5344CB8AC3E}">
        <p14:creationId xmlns:p14="http://schemas.microsoft.com/office/powerpoint/2010/main" val="3687092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8CB120-39FB-43EC-99C3-8A9D16B12B07}" type="datetimeFigureOut">
              <a:rPr lang="es-DO" smtClean="0"/>
              <a:t>26/4/2021</a:t>
            </a:fld>
            <a:endParaRPr lang="es-DO"/>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DO"/>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579891-ABD7-42E0-BBE5-B5CB153CDA64}" type="slidenum">
              <a:rPr lang="es-DO" smtClean="0"/>
              <a:t>‹Nº›</a:t>
            </a:fld>
            <a:endParaRPr lang="es-DO"/>
          </a:p>
        </p:txBody>
      </p:sp>
    </p:spTree>
    <p:extLst>
      <p:ext uri="{BB962C8B-B14F-4D97-AF65-F5344CB8AC3E}">
        <p14:creationId xmlns:p14="http://schemas.microsoft.com/office/powerpoint/2010/main" val="84335596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178467"/>
            <a:ext cx="4331110" cy="499960"/>
          </a:xfrm>
        </p:spPr>
        <p:txBody>
          <a:bodyPr>
            <a:noAutofit/>
          </a:bodyPr>
          <a:lstStyle/>
          <a:p>
            <a:endParaRPr lang="es-DO" sz="1100" dirty="0"/>
          </a:p>
        </p:txBody>
      </p:sp>
      <p:sp>
        <p:nvSpPr>
          <p:cNvPr id="3" name="Subtítulo 2"/>
          <p:cNvSpPr>
            <a:spLocks noGrp="1"/>
          </p:cNvSpPr>
          <p:nvPr>
            <p:ph type="subTitle" idx="1"/>
          </p:nvPr>
        </p:nvSpPr>
        <p:spPr>
          <a:xfrm>
            <a:off x="2831690" y="4840903"/>
            <a:ext cx="6523703" cy="1655762"/>
          </a:xfrm>
        </p:spPr>
        <p:txBody>
          <a:bodyPr>
            <a:noAutofit/>
          </a:bodyPr>
          <a:lstStyle/>
          <a:p>
            <a:r>
              <a:rPr lang="es-ES" sz="3200" dirty="0" smtClean="0">
                <a:latin typeface="Copperplate Gothic Bold" panose="020E0705020206020404" pitchFamily="34" charset="0"/>
              </a:rPr>
              <a:t>Raven Tech International</a:t>
            </a:r>
          </a:p>
          <a:p>
            <a:endParaRPr lang="es-ES" sz="3200" dirty="0">
              <a:latin typeface="Copperplate Gothic Bold" panose="020E0705020206020404" pitchFamily="34" charset="0"/>
            </a:endParaRPr>
          </a:p>
          <a:p>
            <a:r>
              <a:rPr lang="es-ES" sz="3200" dirty="0" smtClean="0">
                <a:latin typeface="Copperplate Gothic Bold" panose="020E0705020206020404" pitchFamily="34" charset="0"/>
              </a:rPr>
              <a:t>*Los mejores en Software*</a:t>
            </a:r>
            <a:endParaRPr lang="es-DO" sz="3200" dirty="0">
              <a:latin typeface="Copperplate Gothic Bold" panose="020E0705020206020404" pitchFamily="34" charset="0"/>
            </a:endParaRPr>
          </a:p>
        </p:txBody>
      </p:sp>
    </p:spTree>
    <p:extLst>
      <p:ext uri="{BB962C8B-B14F-4D97-AF65-F5344CB8AC3E}">
        <p14:creationId xmlns:p14="http://schemas.microsoft.com/office/powerpoint/2010/main" val="30030449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9789" y="457200"/>
            <a:ext cx="3667818" cy="753414"/>
          </a:xfrm>
        </p:spPr>
        <p:txBody>
          <a:bodyPr/>
          <a:lstStyle/>
          <a:p>
            <a:r>
              <a:rPr lang="es-ES" b="1" u="sng" dirty="0" smtClean="0"/>
              <a:t>Retorno de inversion</a:t>
            </a:r>
            <a:endParaRPr lang="es-DO" b="1" u="sng" dirty="0"/>
          </a:p>
        </p:txBody>
      </p:sp>
      <p:pic>
        <p:nvPicPr>
          <p:cNvPr id="5" name="Marcador de posición de imagen 4"/>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10423" r="10423"/>
          <a:stretch>
            <a:fillRect/>
          </a:stretch>
        </p:blipFill>
        <p:spPr>
          <a:xfrm>
            <a:off x="7424919" y="2287499"/>
            <a:ext cx="4535775" cy="3581489"/>
          </a:xfrm>
        </p:spPr>
      </p:pic>
      <p:sp>
        <p:nvSpPr>
          <p:cNvPr id="4" name="Marcador de texto 3"/>
          <p:cNvSpPr>
            <a:spLocks noGrp="1"/>
          </p:cNvSpPr>
          <p:nvPr>
            <p:ph type="body" sz="half" idx="2"/>
          </p:nvPr>
        </p:nvSpPr>
        <p:spPr>
          <a:xfrm>
            <a:off x="103031" y="2057399"/>
            <a:ext cx="5254579" cy="4652493"/>
          </a:xfrm>
        </p:spPr>
        <p:txBody>
          <a:bodyPr>
            <a:normAutofit/>
          </a:bodyPr>
          <a:lstStyle/>
          <a:p>
            <a:pPr algn="just"/>
            <a:r>
              <a:rPr lang="es-ES" sz="2400" dirty="0" smtClean="0"/>
              <a:t>Nuestro software esta conectado a la red de internet y monitoreada por nuestros servidores, en caso se algun error de calculo al usuario se le conceden una infinidad de oportunidades para reintentar el censo.</a:t>
            </a:r>
          </a:p>
          <a:p>
            <a:pPr algn="just"/>
            <a:endParaRPr lang="es-ES" sz="2400" dirty="0"/>
          </a:p>
          <a:p>
            <a:pPr algn="just"/>
            <a:r>
              <a:rPr lang="es-ES" sz="2400" dirty="0" smtClean="0"/>
              <a:t>En caso de ser necesario, nuestro software tiene una garantia de 7 semanas para devolver su dinero invertido en caso de cualquier otro tipo de fallas, garantizando asi la salvedad de su dinero. </a:t>
            </a:r>
            <a:endParaRPr lang="es-DO" sz="2400" dirty="0"/>
          </a:p>
        </p:txBody>
      </p:sp>
    </p:spTree>
    <p:extLst>
      <p:ext uri="{BB962C8B-B14F-4D97-AF65-F5344CB8AC3E}">
        <p14:creationId xmlns:p14="http://schemas.microsoft.com/office/powerpoint/2010/main" val="1041094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2212505" cy="817808"/>
          </a:xfrm>
        </p:spPr>
        <p:txBody>
          <a:bodyPr/>
          <a:lstStyle/>
          <a:p>
            <a:r>
              <a:rPr lang="es-ES" b="1" u="sng" dirty="0" smtClean="0"/>
              <a:t>Ventajas</a:t>
            </a:r>
            <a:endParaRPr lang="es-DO" b="1" u="sng" dirty="0"/>
          </a:p>
        </p:txBody>
      </p:sp>
      <p:pic>
        <p:nvPicPr>
          <p:cNvPr id="8" name="Marcador de posición de imagen 7"/>
          <p:cNvPicPr>
            <a:picLocks noGrp="1" noChangeAspect="1"/>
          </p:cNvPicPr>
          <p:nvPr>
            <p:ph type="pic" idx="1"/>
          </p:nvPr>
        </p:nvPicPr>
        <p:blipFill>
          <a:blip r:embed="rId2">
            <a:extLst>
              <a:ext uri="{28A0092B-C50C-407E-A947-70E740481C1C}">
                <a14:useLocalDpi xmlns:a14="http://schemas.microsoft.com/office/drawing/2010/main" val="0"/>
              </a:ext>
            </a:extLst>
          </a:blip>
          <a:srcRect l="15488" r="15488"/>
          <a:stretch>
            <a:fillRect/>
          </a:stretch>
        </p:blipFill>
        <p:spPr>
          <a:xfrm>
            <a:off x="8107582" y="2253803"/>
            <a:ext cx="4084418" cy="3278448"/>
          </a:xfrm>
        </p:spPr>
      </p:pic>
      <p:sp>
        <p:nvSpPr>
          <p:cNvPr id="4" name="Marcador de texto 3"/>
          <p:cNvSpPr>
            <a:spLocks noGrp="1"/>
          </p:cNvSpPr>
          <p:nvPr>
            <p:ph type="body" sz="half" idx="2"/>
          </p:nvPr>
        </p:nvSpPr>
        <p:spPr>
          <a:xfrm>
            <a:off x="0" y="2253803"/>
            <a:ext cx="5138670" cy="4604197"/>
          </a:xfrm>
        </p:spPr>
        <p:txBody>
          <a:bodyPr/>
          <a:lstStyle/>
          <a:p>
            <a:pPr marL="285750" indent="-285750">
              <a:buFont typeface="Wingdings" panose="05000000000000000000" pitchFamily="2" charset="2"/>
              <a:buChar char="ü"/>
            </a:pPr>
            <a:r>
              <a:rPr lang="es-ES" sz="2400" dirty="0" smtClean="0"/>
              <a:t>Se contribuye al aprendizaje informatico</a:t>
            </a:r>
          </a:p>
          <a:p>
            <a:pPr marL="285750" indent="-285750">
              <a:buFont typeface="Wingdings" panose="05000000000000000000" pitchFamily="2" charset="2"/>
              <a:buChar char="ü"/>
            </a:pPr>
            <a:r>
              <a:rPr lang="es-ES" sz="2400" dirty="0" smtClean="0"/>
              <a:t>Se evita todo contacto fisico</a:t>
            </a:r>
          </a:p>
          <a:p>
            <a:pPr marL="285750" indent="-285750">
              <a:buFont typeface="Wingdings" panose="05000000000000000000" pitchFamily="2" charset="2"/>
              <a:buChar char="ü"/>
            </a:pPr>
            <a:r>
              <a:rPr lang="es-ES" sz="2400" dirty="0" smtClean="0"/>
              <a:t>Se mantiene la seguridad de la informacion registrada</a:t>
            </a:r>
          </a:p>
          <a:p>
            <a:pPr marL="285750" indent="-285750">
              <a:buFont typeface="Wingdings" panose="05000000000000000000" pitchFamily="2" charset="2"/>
              <a:buChar char="ü"/>
            </a:pPr>
            <a:r>
              <a:rPr lang="es-ES" sz="2400" dirty="0" smtClean="0"/>
              <a:t>Esta disponible para cualquier computado y usuario</a:t>
            </a:r>
          </a:p>
          <a:p>
            <a:pPr marL="285750" indent="-285750">
              <a:buFont typeface="Wingdings" panose="05000000000000000000" pitchFamily="2" charset="2"/>
              <a:buChar char="ü"/>
            </a:pPr>
            <a:r>
              <a:rPr lang="es-ES" sz="2400" dirty="0" smtClean="0"/>
              <a:t>Fase de prueba descargable </a:t>
            </a:r>
          </a:p>
          <a:p>
            <a:pPr marL="285750" indent="-285750">
              <a:buFont typeface="Wingdings" panose="05000000000000000000" pitchFamily="2" charset="2"/>
              <a:buChar char="ü"/>
            </a:pPr>
            <a:r>
              <a:rPr lang="es-ES" sz="2400" dirty="0" smtClean="0"/>
              <a:t>Transacciones bancarias disponibles para pagar por usar la app</a:t>
            </a:r>
          </a:p>
          <a:p>
            <a:endParaRPr lang="es-DO" dirty="0"/>
          </a:p>
        </p:txBody>
      </p:sp>
    </p:spTree>
    <p:extLst>
      <p:ext uri="{BB962C8B-B14F-4D97-AF65-F5344CB8AC3E}">
        <p14:creationId xmlns:p14="http://schemas.microsoft.com/office/powerpoint/2010/main" val="1717782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00507" y="916300"/>
            <a:ext cx="4361645" cy="976893"/>
          </a:xfrm>
        </p:spPr>
        <p:txBody>
          <a:bodyPr/>
          <a:lstStyle/>
          <a:p>
            <a:r>
              <a:rPr lang="es-ES" b="1" u="sng" dirty="0" smtClean="0"/>
              <a:t>Desventajas</a:t>
            </a:r>
            <a:endParaRPr lang="es-DO" b="1" u="sng" dirty="0"/>
          </a:p>
        </p:txBody>
      </p:sp>
      <p:sp>
        <p:nvSpPr>
          <p:cNvPr id="3" name="Subtítulo 2"/>
          <p:cNvSpPr>
            <a:spLocks noGrp="1"/>
          </p:cNvSpPr>
          <p:nvPr>
            <p:ph type="subTitle" idx="1"/>
          </p:nvPr>
        </p:nvSpPr>
        <p:spPr>
          <a:xfrm>
            <a:off x="300507" y="4610637"/>
            <a:ext cx="11651087" cy="2150770"/>
          </a:xfrm>
        </p:spPr>
        <p:txBody>
          <a:bodyPr/>
          <a:lstStyle/>
          <a:p>
            <a:pPr marL="342900" indent="-342900" algn="l">
              <a:buFont typeface="Wingdings" panose="05000000000000000000" pitchFamily="2" charset="2"/>
              <a:buChar char="v"/>
            </a:pPr>
            <a:r>
              <a:rPr lang="es-ES" dirty="0" smtClean="0"/>
              <a:t>Se necesita acceso a internet para ejecutar la beta de la aplicacion</a:t>
            </a:r>
          </a:p>
          <a:p>
            <a:pPr marL="342900" indent="-342900" algn="l">
              <a:buFont typeface="Wingdings" panose="05000000000000000000" pitchFamily="2" charset="2"/>
              <a:buChar char="v"/>
            </a:pPr>
            <a:r>
              <a:rPr lang="es-ES" dirty="0" smtClean="0"/>
              <a:t>Fase de prueba limitada para 4 personas (maximo)</a:t>
            </a:r>
          </a:p>
          <a:p>
            <a:pPr marL="342900" indent="-342900" algn="l">
              <a:buFont typeface="Wingdings" panose="05000000000000000000" pitchFamily="2" charset="2"/>
              <a:buChar char="v"/>
            </a:pPr>
            <a:endParaRPr lang="es-DO" dirty="0"/>
          </a:p>
        </p:txBody>
      </p:sp>
    </p:spTree>
    <p:extLst>
      <p:ext uri="{BB962C8B-B14F-4D97-AF65-F5344CB8AC3E}">
        <p14:creationId xmlns:p14="http://schemas.microsoft.com/office/powerpoint/2010/main" val="4191842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152" y="669702"/>
            <a:ext cx="2611750" cy="666482"/>
          </a:xfrm>
        </p:spPr>
        <p:txBody>
          <a:bodyPr/>
          <a:lstStyle/>
          <a:p>
            <a:r>
              <a:rPr lang="es-ES" b="1" u="sng" dirty="0" smtClean="0"/>
              <a:t>Competidor</a:t>
            </a:r>
            <a:endParaRPr lang="es-DO" b="1" u="sng" dirty="0"/>
          </a:p>
        </p:txBody>
      </p:sp>
      <p:pic>
        <p:nvPicPr>
          <p:cNvPr id="6" name="Marcador de posición de imagen 5"/>
          <p:cNvPicPr>
            <a:picLocks noGrp="1" noChangeAspect="1"/>
          </p:cNvPicPr>
          <p:nvPr>
            <p:ph type="pic" idx="1"/>
          </p:nvPr>
        </p:nvPicPr>
        <p:blipFill>
          <a:blip r:embed="rId2">
            <a:extLst>
              <a:ext uri="{28A0092B-C50C-407E-A947-70E740481C1C}">
                <a14:useLocalDpi xmlns:a14="http://schemas.microsoft.com/office/drawing/2010/main" val="0"/>
              </a:ext>
            </a:extLst>
          </a:blip>
          <a:srcRect t="10520" b="10520"/>
          <a:stretch>
            <a:fillRect/>
          </a:stretch>
        </p:blipFill>
        <p:spPr>
          <a:xfrm>
            <a:off x="7984386" y="2289220"/>
            <a:ext cx="4053067" cy="3200338"/>
          </a:xfrm>
        </p:spPr>
      </p:pic>
      <p:sp>
        <p:nvSpPr>
          <p:cNvPr id="4" name="Marcador de texto 3"/>
          <p:cNvSpPr>
            <a:spLocks noGrp="1"/>
          </p:cNvSpPr>
          <p:nvPr>
            <p:ph type="body" sz="half" idx="2"/>
          </p:nvPr>
        </p:nvSpPr>
        <p:spPr>
          <a:xfrm>
            <a:off x="90152" y="2289220"/>
            <a:ext cx="5089817" cy="4214612"/>
          </a:xfrm>
        </p:spPr>
        <p:txBody>
          <a:bodyPr>
            <a:normAutofit/>
          </a:bodyPr>
          <a:lstStyle/>
          <a:p>
            <a:pPr algn="just"/>
            <a:r>
              <a:rPr lang="es-ES" sz="2400" dirty="0" smtClean="0"/>
              <a:t>Nuestros negocios alrededor de Rep. Dom. tienen como competidor la empresa </a:t>
            </a:r>
            <a:r>
              <a:rPr lang="es-ES" sz="2400" b="1" dirty="0" smtClean="0"/>
              <a:t>Omega Tech</a:t>
            </a:r>
            <a:r>
              <a:rPr lang="es-ES" sz="2400" dirty="0" smtClean="0"/>
              <a:t>, estos se encargas de la creacion, venta y reparacion de dispositivos electronicos tales como monitores, bocinas, y un sin numero de equipos casuales. Esta es una de las empresas que más rango tiene en todo el pais, por ende, estamos tomando en cuenta como se manifiestan para asi tomar ventaja a nuestro favor con nuestras ventas.</a:t>
            </a:r>
            <a:endParaRPr lang="es-DO" sz="2400" dirty="0"/>
          </a:p>
        </p:txBody>
      </p:sp>
    </p:spTree>
    <p:extLst>
      <p:ext uri="{BB962C8B-B14F-4D97-AF65-F5344CB8AC3E}">
        <p14:creationId xmlns:p14="http://schemas.microsoft.com/office/powerpoint/2010/main" val="2774551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b="1" u="sng" dirty="0" smtClean="0"/>
              <a:t>Conclusion</a:t>
            </a:r>
            <a:endParaRPr lang="es-DO" b="1" u="sng" dirty="0"/>
          </a:p>
        </p:txBody>
      </p:sp>
    </p:spTree>
    <p:extLst>
      <p:ext uri="{BB962C8B-B14F-4D97-AF65-F5344CB8AC3E}">
        <p14:creationId xmlns:p14="http://schemas.microsoft.com/office/powerpoint/2010/main" val="2710459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b="1" u="sng" dirty="0" smtClean="0"/>
              <a:t>Gracias por preferirnos</a:t>
            </a:r>
            <a:endParaRPr lang="es-DO" b="1" u="sng" dirty="0"/>
          </a:p>
        </p:txBody>
      </p:sp>
    </p:spTree>
    <p:extLst>
      <p:ext uri="{BB962C8B-B14F-4D97-AF65-F5344CB8AC3E}">
        <p14:creationId xmlns:p14="http://schemas.microsoft.com/office/powerpoint/2010/main" val="3651291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1"/>
            <a:ext cx="9217742" cy="1902542"/>
          </a:xfrm>
        </p:spPr>
        <p:txBody>
          <a:bodyPr/>
          <a:lstStyle/>
          <a:p>
            <a:pPr algn="l"/>
            <a:r>
              <a:rPr lang="es-ES" b="1" u="sng" dirty="0" smtClean="0"/>
              <a:t>¿Quienes somos?</a:t>
            </a:r>
            <a:endParaRPr lang="es-DO" b="1" u="sng" dirty="0"/>
          </a:p>
        </p:txBody>
      </p:sp>
      <p:sp>
        <p:nvSpPr>
          <p:cNvPr id="3" name="Subtítulo 2"/>
          <p:cNvSpPr>
            <a:spLocks noGrp="1"/>
          </p:cNvSpPr>
          <p:nvPr>
            <p:ph type="subTitle" idx="1"/>
          </p:nvPr>
        </p:nvSpPr>
        <p:spPr>
          <a:xfrm>
            <a:off x="1" y="4689987"/>
            <a:ext cx="12005186" cy="2020529"/>
          </a:xfrm>
        </p:spPr>
        <p:txBody>
          <a:bodyPr>
            <a:normAutofit/>
          </a:bodyPr>
          <a:lstStyle/>
          <a:p>
            <a:pPr algn="just"/>
            <a:r>
              <a:rPr lang="es-ES" dirty="0" smtClean="0"/>
              <a:t>Somos una empresa internacional que se desempeña en el area de informatica, especificamente en la creacion de software y dispotivos mayormente utilizados por la comunidad, trabajamos con dedicacion diseñando programas computacionales que acorten acciones y/o patrones en la vida cotidiana de hogares, empresas y establecimientos de gran o menor escala.</a:t>
            </a:r>
            <a:endParaRPr lang="es-DO" dirty="0"/>
          </a:p>
        </p:txBody>
      </p:sp>
    </p:spTree>
    <p:extLst>
      <p:ext uri="{BB962C8B-B14F-4D97-AF65-F5344CB8AC3E}">
        <p14:creationId xmlns:p14="http://schemas.microsoft.com/office/powerpoint/2010/main" val="35151449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265471"/>
            <a:ext cx="9173497" cy="1932039"/>
          </a:xfrm>
        </p:spPr>
        <p:txBody>
          <a:bodyPr/>
          <a:lstStyle/>
          <a:p>
            <a:pPr algn="l"/>
            <a:r>
              <a:rPr lang="es-ES" b="1" u="sng" dirty="0" smtClean="0"/>
              <a:t>Mision </a:t>
            </a:r>
            <a:endParaRPr lang="es-DO" b="1" u="sng" dirty="0"/>
          </a:p>
        </p:txBody>
      </p:sp>
      <p:sp>
        <p:nvSpPr>
          <p:cNvPr id="3" name="Subtítulo 2"/>
          <p:cNvSpPr>
            <a:spLocks noGrp="1"/>
          </p:cNvSpPr>
          <p:nvPr>
            <p:ph type="subTitle" idx="1"/>
          </p:nvPr>
        </p:nvSpPr>
        <p:spPr>
          <a:xfrm>
            <a:off x="0" y="4807974"/>
            <a:ext cx="12192000" cy="1710814"/>
          </a:xfrm>
        </p:spPr>
        <p:txBody>
          <a:bodyPr>
            <a:normAutofit lnSpcReduction="10000"/>
          </a:bodyPr>
          <a:lstStyle/>
          <a:p>
            <a:pPr algn="just"/>
            <a:r>
              <a:rPr lang="es-ES" dirty="0" smtClean="0"/>
              <a:t>El objetivo principal de nuestra empresa es comercializar de forma potencial nuestros productos de forma accesible para cualquier persona, con los mejores precios del mercado, garantizando confianza y fiablilidad a la hora de adquirir cualquiera de nuestros productos o software, todo con el fin de dejarle saber al usuario que hizo una gran inversion. Nos basamos en la experiencia de la gente, no en la nuestra.</a:t>
            </a:r>
            <a:endParaRPr lang="es-DO" dirty="0"/>
          </a:p>
        </p:txBody>
      </p:sp>
    </p:spTree>
    <p:extLst>
      <p:ext uri="{BB962C8B-B14F-4D97-AF65-F5344CB8AC3E}">
        <p14:creationId xmlns:p14="http://schemas.microsoft.com/office/powerpoint/2010/main" val="3836794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619433"/>
            <a:ext cx="3298723" cy="1651666"/>
          </a:xfrm>
        </p:spPr>
        <p:txBody>
          <a:bodyPr/>
          <a:lstStyle/>
          <a:p>
            <a:r>
              <a:rPr lang="es-ES" b="1" u="sng" dirty="0" smtClean="0"/>
              <a:t>Vision</a:t>
            </a:r>
            <a:endParaRPr lang="es-DO" b="1" u="sng" dirty="0"/>
          </a:p>
        </p:txBody>
      </p:sp>
      <p:sp>
        <p:nvSpPr>
          <p:cNvPr id="3" name="Subtítulo 2"/>
          <p:cNvSpPr>
            <a:spLocks noGrp="1"/>
          </p:cNvSpPr>
          <p:nvPr>
            <p:ph type="subTitle" idx="1"/>
          </p:nvPr>
        </p:nvSpPr>
        <p:spPr>
          <a:xfrm>
            <a:off x="0" y="4837471"/>
            <a:ext cx="12192000" cy="2020529"/>
          </a:xfrm>
        </p:spPr>
        <p:txBody>
          <a:bodyPr/>
          <a:lstStyle/>
          <a:p>
            <a:pPr algn="just"/>
            <a:r>
              <a:rPr lang="es-ES" dirty="0" smtClean="0"/>
              <a:t>Aportar al desarrollo de la tecnologia para fomentar aprendizajes distintos a la poblacion sobre lo que hacemos, de forma tal que existan intereses de empleo con el fin de ayudar a la expansion de la empresa</a:t>
            </a:r>
            <a:endParaRPr lang="es-DO" dirty="0"/>
          </a:p>
        </p:txBody>
      </p:sp>
    </p:spTree>
    <p:extLst>
      <p:ext uri="{BB962C8B-B14F-4D97-AF65-F5344CB8AC3E}">
        <p14:creationId xmlns:p14="http://schemas.microsoft.com/office/powerpoint/2010/main" val="16835518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4219" y="412955"/>
            <a:ext cx="4543373" cy="759542"/>
          </a:xfrm>
        </p:spPr>
        <p:txBody>
          <a:bodyPr/>
          <a:lstStyle/>
          <a:p>
            <a:r>
              <a:rPr lang="es-ES" b="1" u="sng" dirty="0" smtClean="0"/>
              <a:t>¿Como surgio la empresa?</a:t>
            </a:r>
            <a:endParaRPr lang="es-DO" dirty="0"/>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31332" y="2369713"/>
            <a:ext cx="4876799" cy="3039414"/>
          </a:xfrm>
        </p:spPr>
      </p:pic>
      <p:sp>
        <p:nvSpPr>
          <p:cNvPr id="4" name="Marcador de texto 3"/>
          <p:cNvSpPr>
            <a:spLocks noGrp="1"/>
          </p:cNvSpPr>
          <p:nvPr>
            <p:ph type="body" sz="half" idx="2"/>
          </p:nvPr>
        </p:nvSpPr>
        <p:spPr>
          <a:xfrm>
            <a:off x="103032" y="2057400"/>
            <a:ext cx="5125792" cy="4800600"/>
          </a:xfrm>
        </p:spPr>
        <p:txBody>
          <a:bodyPr>
            <a:normAutofit/>
          </a:bodyPr>
          <a:lstStyle/>
          <a:p>
            <a:pPr algn="just"/>
            <a:r>
              <a:rPr lang="es-ES" sz="2400" dirty="0" smtClean="0"/>
              <a:t>Nuestra empresa fue creada gracias al diseñador del sistema operativo Microsoft Bill Gates, con ayuda de algunos desarrolladores e inversionistas se obtuvo la idea de expandir el area de programacion de aplicaciones a sectores donde este tipo de cosas era desconocido y de paso hacerlo a nivel global. Con el paso del tiempo se fueron haciendo mejoras a las normativas, finalizando asi en la fabricacion de software y dispositivos más asequible en varios paises y ciudades bajos</a:t>
            </a:r>
            <a:endParaRPr lang="es-DO" dirty="0"/>
          </a:p>
        </p:txBody>
      </p:sp>
    </p:spTree>
    <p:extLst>
      <p:ext uri="{BB962C8B-B14F-4D97-AF65-F5344CB8AC3E}">
        <p14:creationId xmlns:p14="http://schemas.microsoft.com/office/powerpoint/2010/main" val="39053561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9788" y="663262"/>
            <a:ext cx="2160989" cy="701899"/>
          </a:xfrm>
        </p:spPr>
        <p:txBody>
          <a:bodyPr/>
          <a:lstStyle/>
          <a:p>
            <a:r>
              <a:rPr lang="es-ES" b="1" u="sng" dirty="0" smtClean="0"/>
              <a:t>Valores</a:t>
            </a:r>
            <a:endParaRPr lang="es-DO" b="1" u="sng" dirty="0"/>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84253" y="2433032"/>
            <a:ext cx="2770031" cy="2770031"/>
          </a:xfrm>
        </p:spPr>
      </p:pic>
      <p:sp>
        <p:nvSpPr>
          <p:cNvPr id="4" name="Marcador de texto 3"/>
          <p:cNvSpPr>
            <a:spLocks noGrp="1"/>
          </p:cNvSpPr>
          <p:nvPr>
            <p:ph type="body" sz="half" idx="2"/>
          </p:nvPr>
        </p:nvSpPr>
        <p:spPr>
          <a:xfrm>
            <a:off x="0" y="2433032"/>
            <a:ext cx="4958366" cy="4424968"/>
          </a:xfrm>
        </p:spPr>
        <p:txBody>
          <a:bodyPr>
            <a:normAutofit/>
          </a:bodyPr>
          <a:lstStyle/>
          <a:p>
            <a:pPr marL="285750" indent="-285750">
              <a:buFont typeface="Wingdings" panose="05000000000000000000" pitchFamily="2" charset="2"/>
              <a:buChar char="ü"/>
            </a:pPr>
            <a:r>
              <a:rPr lang="es-ES" sz="2400" dirty="0" smtClean="0"/>
              <a:t>Responsables</a:t>
            </a:r>
          </a:p>
          <a:p>
            <a:pPr marL="285750" indent="-285750">
              <a:buFont typeface="Wingdings" panose="05000000000000000000" pitchFamily="2" charset="2"/>
              <a:buChar char="ü"/>
            </a:pPr>
            <a:r>
              <a:rPr lang="es-ES" sz="2400" dirty="0" smtClean="0"/>
              <a:t>Fiables</a:t>
            </a:r>
          </a:p>
          <a:p>
            <a:pPr marL="285750" indent="-285750">
              <a:buFont typeface="Wingdings" panose="05000000000000000000" pitchFamily="2" charset="2"/>
              <a:buChar char="ü"/>
            </a:pPr>
            <a:r>
              <a:rPr lang="es-ES" sz="2400" dirty="0" smtClean="0"/>
              <a:t>Dinamicos</a:t>
            </a:r>
          </a:p>
          <a:p>
            <a:pPr marL="285750" indent="-285750">
              <a:buFont typeface="Wingdings" panose="05000000000000000000" pitchFamily="2" charset="2"/>
              <a:buChar char="ü"/>
            </a:pPr>
            <a:r>
              <a:rPr lang="es-ES" sz="2400" dirty="0" smtClean="0"/>
              <a:t>Serios </a:t>
            </a:r>
          </a:p>
          <a:p>
            <a:pPr marL="285750" indent="-285750">
              <a:buFont typeface="Wingdings" panose="05000000000000000000" pitchFamily="2" charset="2"/>
              <a:buChar char="ü"/>
            </a:pPr>
            <a:r>
              <a:rPr lang="es-ES" sz="2400" dirty="0" smtClean="0"/>
              <a:t>Humildes</a:t>
            </a:r>
          </a:p>
          <a:p>
            <a:pPr marL="285750" indent="-285750">
              <a:buFont typeface="Wingdings" panose="05000000000000000000" pitchFamily="2" charset="2"/>
              <a:buChar char="ü"/>
            </a:pPr>
            <a:r>
              <a:rPr lang="es-ES" sz="2400" dirty="0" smtClean="0"/>
              <a:t>Diferentes</a:t>
            </a:r>
          </a:p>
          <a:p>
            <a:pPr marL="285750" indent="-285750">
              <a:buFont typeface="Wingdings" panose="05000000000000000000" pitchFamily="2" charset="2"/>
              <a:buChar char="ü"/>
            </a:pPr>
            <a:r>
              <a:rPr lang="es-ES" sz="2400" dirty="0" smtClean="0"/>
              <a:t>Competitivos</a:t>
            </a:r>
          </a:p>
          <a:p>
            <a:pPr marL="285750" indent="-285750">
              <a:buFont typeface="Wingdings" panose="05000000000000000000" pitchFamily="2" charset="2"/>
              <a:buChar char="ü"/>
            </a:pPr>
            <a:r>
              <a:rPr lang="es-ES" sz="2400" dirty="0" smtClean="0"/>
              <a:t>Objetivos</a:t>
            </a:r>
          </a:p>
          <a:p>
            <a:pPr marL="285750" indent="-285750">
              <a:buFont typeface="Wingdings" panose="05000000000000000000" pitchFamily="2" charset="2"/>
              <a:buChar char="ü"/>
            </a:pPr>
            <a:r>
              <a:rPr lang="es-ES" sz="2400" dirty="0" smtClean="0"/>
              <a:t>Decididos</a:t>
            </a:r>
            <a:endParaRPr lang="es-DO" sz="2400" dirty="0"/>
          </a:p>
        </p:txBody>
      </p:sp>
    </p:spTree>
    <p:extLst>
      <p:ext uri="{BB962C8B-B14F-4D97-AF65-F5344CB8AC3E}">
        <p14:creationId xmlns:p14="http://schemas.microsoft.com/office/powerpoint/2010/main" val="3630242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738361" y="339367"/>
            <a:ext cx="4715278" cy="1940193"/>
          </a:xfrm>
        </p:spPr>
        <p:txBody>
          <a:bodyPr>
            <a:normAutofit/>
          </a:bodyPr>
          <a:lstStyle/>
          <a:p>
            <a:pPr algn="ctr"/>
            <a:r>
              <a:rPr lang="es-ES" b="1" u="sng" dirty="0" smtClean="0"/>
              <a:t>Lo que hacemos</a:t>
            </a:r>
            <a:br>
              <a:rPr lang="es-ES" b="1" u="sng" dirty="0" smtClean="0"/>
            </a:br>
            <a:r>
              <a:rPr lang="es-ES" b="1" u="sng" dirty="0" smtClean="0"/>
              <a:t/>
            </a:r>
            <a:br>
              <a:rPr lang="es-ES" b="1" u="sng" dirty="0" smtClean="0"/>
            </a:br>
            <a:r>
              <a:rPr lang="es-ES" b="1" u="sng" dirty="0" smtClean="0"/>
              <a:t>(Dispositivos)</a:t>
            </a:r>
            <a:endParaRPr lang="es-DO" b="1" u="sng" dirty="0"/>
          </a:p>
        </p:txBody>
      </p:sp>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18740" y="2279560"/>
            <a:ext cx="6954520" cy="4346575"/>
          </a:xfrm>
        </p:spPr>
      </p:pic>
    </p:spTree>
    <p:extLst>
      <p:ext uri="{BB962C8B-B14F-4D97-AF65-F5344CB8AC3E}">
        <p14:creationId xmlns:p14="http://schemas.microsoft.com/office/powerpoint/2010/main" val="1684891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73450" y="481035"/>
            <a:ext cx="3489101" cy="1772768"/>
          </a:xfrm>
        </p:spPr>
        <p:txBody>
          <a:bodyPr>
            <a:normAutofit fontScale="90000"/>
          </a:bodyPr>
          <a:lstStyle/>
          <a:p>
            <a:pPr algn="ctr"/>
            <a:r>
              <a:rPr lang="es-ES" b="1" u="sng" dirty="0" smtClean="0"/>
              <a:t>Lo que hacemos</a:t>
            </a:r>
            <a:br>
              <a:rPr lang="es-ES" b="1" u="sng" dirty="0" smtClean="0"/>
            </a:br>
            <a:r>
              <a:rPr lang="es-ES" b="1" u="sng" dirty="0"/>
              <a:t/>
            </a:r>
            <a:br>
              <a:rPr lang="es-ES" b="1" u="sng" dirty="0"/>
            </a:br>
            <a:r>
              <a:rPr lang="es-ES" b="1" u="sng" dirty="0" smtClean="0"/>
              <a:t>(Software)</a:t>
            </a:r>
            <a:endParaRPr lang="es-DO" b="1" u="sng" dirty="0"/>
          </a:p>
        </p:txBody>
      </p:sp>
      <p:sp>
        <p:nvSpPr>
          <p:cNvPr id="3" name="Marcador de contenido 2"/>
          <p:cNvSpPr>
            <a:spLocks noGrp="1"/>
          </p:cNvSpPr>
          <p:nvPr>
            <p:ph idx="1"/>
          </p:nvPr>
        </p:nvSpPr>
        <p:spPr>
          <a:xfrm>
            <a:off x="838200" y="2550017"/>
            <a:ext cx="10379299" cy="3626946"/>
          </a:xfrm>
        </p:spPr>
        <p:txBody>
          <a:bodyPr/>
          <a:lstStyle/>
          <a:p>
            <a:endParaRPr lang="es-DO" dirty="0"/>
          </a:p>
        </p:txBody>
      </p:sp>
    </p:spTree>
    <p:extLst>
      <p:ext uri="{BB962C8B-B14F-4D97-AF65-F5344CB8AC3E}">
        <p14:creationId xmlns:p14="http://schemas.microsoft.com/office/powerpoint/2010/main" val="1673444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23124" y="978793"/>
            <a:ext cx="1774622" cy="592429"/>
          </a:xfrm>
        </p:spPr>
        <p:txBody>
          <a:bodyPr>
            <a:normAutofit/>
          </a:bodyPr>
          <a:lstStyle/>
          <a:p>
            <a:r>
              <a:rPr lang="es-ES" b="1" u="sng" dirty="0" smtClean="0"/>
              <a:t>Costo</a:t>
            </a:r>
            <a:endParaRPr lang="es-DO" b="1" u="sng" dirty="0"/>
          </a:p>
        </p:txBody>
      </p:sp>
      <p:pic>
        <p:nvPicPr>
          <p:cNvPr id="5" name="Marcador de posición de imagen 4"/>
          <p:cNvPicPr>
            <a:picLocks noGrp="1" noChangeAspect="1"/>
          </p:cNvPicPr>
          <p:nvPr>
            <p:ph type="pic" idx="1"/>
          </p:nvPr>
        </p:nvPicPr>
        <p:blipFill>
          <a:blip r:embed="rId2">
            <a:extLst>
              <a:ext uri="{28A0092B-C50C-407E-A947-70E740481C1C}">
                <a14:useLocalDpi xmlns:a14="http://schemas.microsoft.com/office/drawing/2010/main" val="0"/>
              </a:ext>
            </a:extLst>
          </a:blip>
          <a:srcRect l="14381" r="14381"/>
          <a:stretch>
            <a:fillRect/>
          </a:stretch>
        </p:blipFill>
        <p:spPr>
          <a:xfrm>
            <a:off x="7033086" y="2057400"/>
            <a:ext cx="5158914" cy="4073525"/>
          </a:xfrm>
        </p:spPr>
      </p:pic>
      <p:sp>
        <p:nvSpPr>
          <p:cNvPr id="4" name="Marcador de texto 3"/>
          <p:cNvSpPr>
            <a:spLocks noGrp="1"/>
          </p:cNvSpPr>
          <p:nvPr>
            <p:ph type="body" sz="half" idx="2"/>
          </p:nvPr>
        </p:nvSpPr>
        <p:spPr>
          <a:xfrm>
            <a:off x="90152" y="2057400"/>
            <a:ext cx="4765183" cy="4549462"/>
          </a:xfrm>
        </p:spPr>
        <p:txBody>
          <a:bodyPr>
            <a:noAutofit/>
          </a:bodyPr>
          <a:lstStyle/>
          <a:p>
            <a:pPr algn="just"/>
            <a:r>
              <a:rPr lang="es-ES" sz="2400" dirty="0" smtClean="0"/>
              <a:t>El costo de nuestro software para realizar censos esta en fase beta, por lo cual puede ser utilizado por cualquier usuario pero con algunos limites, por lo que con un poco más de tiempo se refinara la formula. El precio hasta el momento es de unos </a:t>
            </a:r>
            <a:r>
              <a:rPr lang="es-ES" sz="2400" b="1" dirty="0" smtClean="0"/>
              <a:t>1000</a:t>
            </a:r>
            <a:r>
              <a:rPr lang="es-ES" sz="2400" dirty="0" smtClean="0"/>
              <a:t> pesos por cada uso que se necesite realizar, es un precio sumamente bajo en comparacion con otros programas, pero es un precio justo.</a:t>
            </a:r>
            <a:endParaRPr lang="es-DO" sz="2000" dirty="0"/>
          </a:p>
        </p:txBody>
      </p:sp>
    </p:spTree>
    <p:extLst>
      <p:ext uri="{BB962C8B-B14F-4D97-AF65-F5344CB8AC3E}">
        <p14:creationId xmlns:p14="http://schemas.microsoft.com/office/powerpoint/2010/main" val="772770825"/>
      </p:ext>
    </p:extLst>
  </p:cSld>
  <p:clrMapOvr>
    <a:masterClrMapping/>
  </p:clrMapOvr>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140</TotalTime>
  <Words>579</Words>
  <Application>Microsoft Office PowerPoint</Application>
  <PresentationFormat>Panorámica</PresentationFormat>
  <Paragraphs>44</Paragraphs>
  <Slides>15</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Arial</vt:lpstr>
      <vt:lpstr>Calibri</vt:lpstr>
      <vt:lpstr>Calibri Light</vt:lpstr>
      <vt:lpstr>Copperplate Gothic Bold</vt:lpstr>
      <vt:lpstr>Wingdings</vt:lpstr>
      <vt:lpstr>Office Theme</vt:lpstr>
      <vt:lpstr>Presentación de PowerPoint</vt:lpstr>
      <vt:lpstr>¿Quienes somos?</vt:lpstr>
      <vt:lpstr>Mision </vt:lpstr>
      <vt:lpstr>Vision</vt:lpstr>
      <vt:lpstr>¿Como surgio la empresa?</vt:lpstr>
      <vt:lpstr>Valores</vt:lpstr>
      <vt:lpstr>Lo que hacemos  (Dispositivos)</vt:lpstr>
      <vt:lpstr>Lo que hacemos  (Software)</vt:lpstr>
      <vt:lpstr>Costo</vt:lpstr>
      <vt:lpstr>Retorno de inversion</vt:lpstr>
      <vt:lpstr>Ventajas</vt:lpstr>
      <vt:lpstr>Desventajas</vt:lpstr>
      <vt:lpstr>Competidor</vt:lpstr>
      <vt:lpstr>Conclusion</vt:lpstr>
      <vt:lpstr>Gracias por preferirnos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Cuenta Microsoft</dc:creator>
  <cp:lastModifiedBy>Cuenta Microsoft</cp:lastModifiedBy>
  <cp:revision>15</cp:revision>
  <dcterms:created xsi:type="dcterms:W3CDTF">2021-04-26T17:39:11Z</dcterms:created>
  <dcterms:modified xsi:type="dcterms:W3CDTF">2021-04-26T20:04:22Z</dcterms:modified>
</cp:coreProperties>
</file>