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18"/>
  </p:notesMasterIdLst>
  <p:handoutMasterIdLst>
    <p:handoutMasterId r:id="rId19"/>
  </p:handoutMasterIdLst>
  <p:sldIdLst>
    <p:sldId id="666" r:id="rId2"/>
    <p:sldId id="555" r:id="rId3"/>
    <p:sldId id="557" r:id="rId4"/>
    <p:sldId id="558" r:id="rId5"/>
    <p:sldId id="606" r:id="rId6"/>
    <p:sldId id="607" r:id="rId7"/>
    <p:sldId id="608" r:id="rId8"/>
    <p:sldId id="610" r:id="rId9"/>
    <p:sldId id="611" r:id="rId10"/>
    <p:sldId id="612" r:id="rId11"/>
    <p:sldId id="613" r:id="rId12"/>
    <p:sldId id="614" r:id="rId13"/>
    <p:sldId id="615" r:id="rId14"/>
    <p:sldId id="616" r:id="rId15"/>
    <p:sldId id="618" r:id="rId16"/>
    <p:sldId id="61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 autoAdjust="0"/>
    <p:restoredTop sz="85671" autoAdjust="0"/>
  </p:normalViewPr>
  <p:slideViewPr>
    <p:cSldViewPr>
      <p:cViewPr varScale="1">
        <p:scale>
          <a:sx n="64" d="100"/>
          <a:sy n="64" d="100"/>
        </p:scale>
        <p:origin x="-1290" y="-102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0461E4-F5DE-40EC-BFAC-173D7331E0B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E4E4D03-902A-4AB9-B9D9-13E4481A1033}">
      <dgm:prSet phldrT="[文本]" custT="1"/>
      <dgm:spPr/>
      <dgm:t>
        <a:bodyPr/>
        <a:lstStyle/>
        <a:p>
          <a:r>
            <a:rPr lang="en-US" altLang="zh-CN" sz="2400" dirty="0">
              <a:solidFill>
                <a:srgbClr val="FF0000"/>
              </a:solidFill>
            </a:rPr>
            <a:t>APP</a:t>
          </a:r>
          <a:r>
            <a:rPr lang="zh-CN" altLang="zh-CN" sz="2400" dirty="0">
              <a:solidFill>
                <a:srgbClr val="FF0000"/>
              </a:solidFill>
            </a:rPr>
            <a:t>开发者平台</a:t>
          </a:r>
          <a:endParaRPr lang="zh-CN" altLang="en-US" sz="2400" dirty="0"/>
        </a:p>
      </dgm:t>
    </dgm:pt>
    <dgm:pt modelId="{A19B4FB6-4709-48FF-90E9-CFE1C9D32E76}" type="parTrans" cxnId="{307D95AB-4278-4D36-989C-B9807B540173}">
      <dgm:prSet/>
      <dgm:spPr/>
      <dgm:t>
        <a:bodyPr/>
        <a:lstStyle/>
        <a:p>
          <a:endParaRPr lang="zh-CN" altLang="en-US"/>
        </a:p>
      </dgm:t>
    </dgm:pt>
    <dgm:pt modelId="{689CB06D-56DD-417D-A78D-CDDFE2191191}" type="sibTrans" cxnId="{307D95AB-4278-4D36-989C-B9807B540173}">
      <dgm:prSet/>
      <dgm:spPr/>
      <dgm:t>
        <a:bodyPr/>
        <a:lstStyle/>
        <a:p>
          <a:endParaRPr lang="zh-CN" altLang="en-US"/>
        </a:p>
      </dgm:t>
    </dgm:pt>
    <dgm:pt modelId="{75E29C16-14C0-461F-A6A5-29A32F24CAFE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l"/>
          <a:r>
            <a:rPr lang="en-US" altLang="zh-CN" sz="1800" b="1" dirty="0"/>
            <a:t>B2C</a:t>
          </a:r>
          <a:r>
            <a:rPr lang="zh-CN" altLang="zh-CN" sz="1800" b="1" dirty="0"/>
            <a:t>的管理平台，也是一个开放平台</a:t>
          </a:r>
          <a:endParaRPr lang="en-US" altLang="zh-CN" sz="1800" b="1" dirty="0"/>
        </a:p>
      </dgm:t>
    </dgm:pt>
    <dgm:pt modelId="{7C31B62B-D5C2-466D-9FA5-F5476E001897}" type="parTrans" cxnId="{69250CDA-F38C-44AB-B4D8-A797F31FAC8A}">
      <dgm:prSet/>
      <dgm:spPr/>
      <dgm:t>
        <a:bodyPr/>
        <a:lstStyle/>
        <a:p>
          <a:endParaRPr lang="zh-CN" altLang="en-US"/>
        </a:p>
      </dgm:t>
    </dgm:pt>
    <dgm:pt modelId="{67793ED5-D733-42FC-BAFB-ACF91B25CD52}" type="sibTrans" cxnId="{69250CDA-F38C-44AB-B4D8-A797F31FAC8A}">
      <dgm:prSet/>
      <dgm:spPr/>
      <dgm:t>
        <a:bodyPr/>
        <a:lstStyle/>
        <a:p>
          <a:endParaRPr lang="zh-CN" altLang="en-US"/>
        </a:p>
      </dgm:t>
    </dgm:pt>
    <dgm:pt modelId="{0FB8C3CE-B690-4878-A4E9-27D5080EBA4F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sz="1800" b="1" dirty="0"/>
            <a:t>允许</a:t>
          </a:r>
          <a:r>
            <a:rPr lang="zh-CN" altLang="zh-CN" sz="1800" b="1" dirty="0"/>
            <a:t>开发者入驻进</a:t>
          </a:r>
          <a:r>
            <a:rPr lang="zh-CN" altLang="en-US" sz="1800" b="1" dirty="0"/>
            <a:t>行</a:t>
          </a:r>
          <a:r>
            <a:rPr lang="zh-CN" altLang="zh-CN" sz="1800" b="1" dirty="0"/>
            <a:t>自行操作</a:t>
          </a:r>
          <a:endParaRPr lang="en-US" altLang="zh-CN" sz="1800" b="1" dirty="0"/>
        </a:p>
      </dgm:t>
    </dgm:pt>
    <dgm:pt modelId="{C4F92BE4-9DC0-4D57-8B09-BC61A91D2728}" type="parTrans" cxnId="{B5C8CE1E-02E8-459C-ADC3-76255882AA5D}">
      <dgm:prSet/>
      <dgm:spPr/>
      <dgm:t>
        <a:bodyPr/>
        <a:lstStyle/>
        <a:p>
          <a:endParaRPr lang="zh-CN" altLang="en-US"/>
        </a:p>
      </dgm:t>
    </dgm:pt>
    <dgm:pt modelId="{AC14431D-0188-4C63-963D-157730B8B864}" type="sibTrans" cxnId="{B5C8CE1E-02E8-459C-ADC3-76255882AA5D}">
      <dgm:prSet/>
      <dgm:spPr/>
      <dgm:t>
        <a:bodyPr/>
        <a:lstStyle/>
        <a:p>
          <a:endParaRPr lang="zh-CN" altLang="en-US"/>
        </a:p>
      </dgm:t>
    </dgm:pt>
    <dgm:pt modelId="{1F8CDA3A-0833-4400-9054-63E9255CE72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zh-CN" sz="1600" b="1" dirty="0"/>
            <a:t>如：上传</a:t>
          </a:r>
          <a:r>
            <a:rPr lang="en-US" altLang="zh-CN" sz="1600" b="1" dirty="0"/>
            <a:t>APP</a:t>
          </a:r>
          <a:r>
            <a:rPr lang="zh-CN" altLang="en-US" sz="1600" b="1" dirty="0"/>
            <a:t>及</a:t>
          </a:r>
          <a:r>
            <a:rPr lang="zh-CN" altLang="zh-CN" sz="1600" b="1" dirty="0"/>
            <a:t>版本</a:t>
          </a:r>
          <a:r>
            <a:rPr lang="zh-CN" altLang="en-US" sz="1600" b="1" dirty="0"/>
            <a:t>发布和</a:t>
          </a:r>
          <a:r>
            <a:rPr lang="zh-CN" altLang="zh-CN" sz="1600" b="1" dirty="0"/>
            <a:t>维护等</a:t>
          </a:r>
          <a:endParaRPr lang="en-US" altLang="zh-CN" sz="1600" b="1" dirty="0"/>
        </a:p>
      </dgm:t>
    </dgm:pt>
    <dgm:pt modelId="{49D0FBBC-F178-41CB-AEBB-EFADFBBF028D}" type="parTrans" cxnId="{4F041543-4CEE-47B6-A210-056C1D0F9C3C}">
      <dgm:prSet/>
      <dgm:spPr/>
      <dgm:t>
        <a:bodyPr/>
        <a:lstStyle/>
        <a:p>
          <a:endParaRPr lang="zh-CN" altLang="en-US"/>
        </a:p>
      </dgm:t>
    </dgm:pt>
    <dgm:pt modelId="{F9C81130-CDAE-4E28-B04C-24850BBE6EB4}" type="sibTrans" cxnId="{4F041543-4CEE-47B6-A210-056C1D0F9C3C}">
      <dgm:prSet/>
      <dgm:spPr/>
      <dgm:t>
        <a:bodyPr/>
        <a:lstStyle/>
        <a:p>
          <a:endParaRPr lang="zh-CN" altLang="en-US"/>
        </a:p>
      </dgm:t>
    </dgm:pt>
    <dgm:pt modelId="{834764B9-D061-460B-871F-DEEA5005594D}">
      <dgm:prSet custT="1"/>
      <dgm:spPr/>
      <dgm:t>
        <a:bodyPr/>
        <a:lstStyle/>
        <a:p>
          <a:r>
            <a:rPr lang="zh-CN" altLang="zh-CN" sz="2400" dirty="0">
              <a:solidFill>
                <a:srgbClr val="FF0000"/>
              </a:solidFill>
            </a:rPr>
            <a:t>后台管理系统</a:t>
          </a:r>
          <a:endParaRPr lang="en-US" altLang="zh-CN" sz="2400" dirty="0">
            <a:solidFill>
              <a:srgbClr val="FF0000"/>
            </a:solidFill>
          </a:endParaRPr>
        </a:p>
      </dgm:t>
    </dgm:pt>
    <dgm:pt modelId="{EC8238CE-A507-44F5-8925-EC8347B56ACF}" type="parTrans" cxnId="{90F719DC-68B5-4269-BFCC-1614C99DC417}">
      <dgm:prSet/>
      <dgm:spPr/>
      <dgm:t>
        <a:bodyPr/>
        <a:lstStyle/>
        <a:p>
          <a:endParaRPr lang="zh-CN" altLang="en-US"/>
        </a:p>
      </dgm:t>
    </dgm:pt>
    <dgm:pt modelId="{84EF4FC5-2FEA-4575-B69B-AC02045E300F}" type="sibTrans" cxnId="{90F719DC-68B5-4269-BFCC-1614C99DC417}">
      <dgm:prSet/>
      <dgm:spPr/>
      <dgm:t>
        <a:bodyPr/>
        <a:lstStyle/>
        <a:p>
          <a:endParaRPr lang="zh-CN" altLang="en-US"/>
        </a:p>
      </dgm:t>
    </dgm:pt>
    <dgm:pt modelId="{666784CD-F45D-4F73-88B7-DCBAF508FD81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zh-CN" sz="1800" b="1" dirty="0"/>
            <a:t>负责后台数据的维护和管理</a:t>
          </a:r>
          <a:endParaRPr lang="en-US" altLang="zh-CN" sz="1800" b="1" dirty="0"/>
        </a:p>
      </dgm:t>
    </dgm:pt>
    <dgm:pt modelId="{3B6C3EE0-42DB-4A06-BF9A-9A0F61D593C9}" type="parTrans" cxnId="{F3F6A0FC-1906-4ED0-AB77-D24A69E26810}">
      <dgm:prSet/>
      <dgm:spPr/>
      <dgm:t>
        <a:bodyPr/>
        <a:lstStyle/>
        <a:p>
          <a:endParaRPr lang="zh-CN" altLang="en-US"/>
        </a:p>
      </dgm:t>
    </dgm:pt>
    <dgm:pt modelId="{58E5C4F6-A757-4E9C-9DE6-B1F549AED881}" type="sibTrans" cxnId="{F3F6A0FC-1906-4ED0-AB77-D24A69E26810}">
      <dgm:prSet/>
      <dgm:spPr/>
      <dgm:t>
        <a:bodyPr/>
        <a:lstStyle/>
        <a:p>
          <a:endParaRPr lang="zh-CN" altLang="en-US"/>
        </a:p>
      </dgm:t>
    </dgm:pt>
    <dgm:pt modelId="{1F9270FF-8A5E-41FB-A9BC-CBCA39F8B6E4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zh-CN" sz="1600" b="1" dirty="0"/>
            <a:t>如：</a:t>
          </a:r>
          <a:r>
            <a:rPr lang="en-US" altLang="zh-CN" sz="1600" b="1" dirty="0"/>
            <a:t>APP</a:t>
          </a:r>
          <a:r>
            <a:rPr lang="zh-CN" altLang="zh-CN" sz="1600" b="1" dirty="0"/>
            <a:t>审核、开发者账号的审核等</a:t>
          </a:r>
          <a:endParaRPr lang="en-US" altLang="zh-CN" sz="1600" b="1" dirty="0"/>
        </a:p>
      </dgm:t>
    </dgm:pt>
    <dgm:pt modelId="{3597721A-6A2F-466B-9836-523D32BECC72}" type="parTrans" cxnId="{EF5042E2-E486-49BC-99F9-D89112D506A6}">
      <dgm:prSet/>
      <dgm:spPr/>
      <dgm:t>
        <a:bodyPr/>
        <a:lstStyle/>
        <a:p>
          <a:endParaRPr lang="zh-CN" altLang="en-US"/>
        </a:p>
      </dgm:t>
    </dgm:pt>
    <dgm:pt modelId="{27A1B0A1-97DE-4CEE-AA9F-8679B4AB606C}" type="sibTrans" cxnId="{EF5042E2-E486-49BC-99F9-D89112D506A6}">
      <dgm:prSet/>
      <dgm:spPr/>
      <dgm:t>
        <a:bodyPr/>
        <a:lstStyle/>
        <a:p>
          <a:endParaRPr lang="zh-CN" altLang="en-US"/>
        </a:p>
      </dgm:t>
    </dgm:pt>
    <dgm:pt modelId="{7F0C542F-7A51-4AE0-AF16-84DD0181B6E7}" type="pres">
      <dgm:prSet presAssocID="{AB0461E4-F5DE-40EC-BFAC-173D7331E0B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41B2CD9-0D9D-47B7-ACD9-3D99D4EB2804}" type="pres">
      <dgm:prSet presAssocID="{2E4E4D03-902A-4AB9-B9D9-13E4481A1033}" presName="compNode" presStyleCnt="0"/>
      <dgm:spPr/>
    </dgm:pt>
    <dgm:pt modelId="{F48D46F4-3D71-496F-B91F-6DB43FAC3C69}" type="pres">
      <dgm:prSet presAssocID="{2E4E4D03-902A-4AB9-B9D9-13E4481A1033}" presName="aNode" presStyleLbl="bgShp" presStyleIdx="0" presStyleCnt="2"/>
      <dgm:spPr/>
      <dgm:t>
        <a:bodyPr/>
        <a:lstStyle/>
        <a:p>
          <a:endParaRPr lang="zh-CN" altLang="en-US"/>
        </a:p>
      </dgm:t>
    </dgm:pt>
    <dgm:pt modelId="{BCA71EB9-B1E1-46B1-B85B-BDD61A2C72F8}" type="pres">
      <dgm:prSet presAssocID="{2E4E4D03-902A-4AB9-B9D9-13E4481A1033}" presName="textNode" presStyleLbl="bgShp" presStyleIdx="0" presStyleCnt="2"/>
      <dgm:spPr/>
      <dgm:t>
        <a:bodyPr/>
        <a:lstStyle/>
        <a:p>
          <a:endParaRPr lang="zh-CN" altLang="en-US"/>
        </a:p>
      </dgm:t>
    </dgm:pt>
    <dgm:pt modelId="{2047CBA0-4608-456B-A34A-D814C85AAF6B}" type="pres">
      <dgm:prSet presAssocID="{2E4E4D03-902A-4AB9-B9D9-13E4481A1033}" presName="compChildNode" presStyleCnt="0"/>
      <dgm:spPr/>
    </dgm:pt>
    <dgm:pt modelId="{322815F4-08F1-4098-85BE-028448E7BC38}" type="pres">
      <dgm:prSet presAssocID="{2E4E4D03-902A-4AB9-B9D9-13E4481A1033}" presName="theInnerList" presStyleCnt="0"/>
      <dgm:spPr/>
    </dgm:pt>
    <dgm:pt modelId="{DF3CF7A5-D660-4957-885E-296FAAF61E45}" type="pres">
      <dgm:prSet presAssocID="{75E29C16-14C0-461F-A6A5-29A32F24CAFE}" presName="childNode" presStyleLbl="node1" presStyleIdx="0" presStyleCnt="3" custScaleY="241119" custLinFactY="-36229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08965D-0969-4C37-A994-534EE4CF65CD}" type="pres">
      <dgm:prSet presAssocID="{75E29C16-14C0-461F-A6A5-29A32F24CAFE}" presName="aSpace2" presStyleCnt="0"/>
      <dgm:spPr/>
    </dgm:pt>
    <dgm:pt modelId="{474897E2-2EF6-4BD6-865C-5249D734C346}" type="pres">
      <dgm:prSet presAssocID="{0FB8C3CE-B690-4878-A4E9-27D5080EBA4F}" presName="childNode" presStyleLbl="node1" presStyleIdx="1" presStyleCnt="3" custScaleY="429367" custLinFactY="3623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FB84BA-FAB0-4C09-9F16-A62EDE726EB8}" type="pres">
      <dgm:prSet presAssocID="{2E4E4D03-902A-4AB9-B9D9-13E4481A1033}" presName="aSpace" presStyleCnt="0"/>
      <dgm:spPr/>
    </dgm:pt>
    <dgm:pt modelId="{62E1D81D-E99D-4A21-9D66-4DA83E29F1C1}" type="pres">
      <dgm:prSet presAssocID="{834764B9-D061-460B-871F-DEEA5005594D}" presName="compNode" presStyleCnt="0"/>
      <dgm:spPr/>
    </dgm:pt>
    <dgm:pt modelId="{37A59637-7E62-4169-AFAA-7434E1BA2084}" type="pres">
      <dgm:prSet presAssocID="{834764B9-D061-460B-871F-DEEA5005594D}" presName="aNode" presStyleLbl="bgShp" presStyleIdx="1" presStyleCnt="2"/>
      <dgm:spPr/>
      <dgm:t>
        <a:bodyPr/>
        <a:lstStyle/>
        <a:p>
          <a:endParaRPr lang="zh-CN" altLang="en-US"/>
        </a:p>
      </dgm:t>
    </dgm:pt>
    <dgm:pt modelId="{C621B823-A4B7-45AF-837B-8C24BC12D964}" type="pres">
      <dgm:prSet presAssocID="{834764B9-D061-460B-871F-DEEA5005594D}" presName="textNode" presStyleLbl="bgShp" presStyleIdx="1" presStyleCnt="2"/>
      <dgm:spPr/>
      <dgm:t>
        <a:bodyPr/>
        <a:lstStyle/>
        <a:p>
          <a:endParaRPr lang="zh-CN" altLang="en-US"/>
        </a:p>
      </dgm:t>
    </dgm:pt>
    <dgm:pt modelId="{32529D99-A3C5-45BB-8D7A-49100BEDA64B}" type="pres">
      <dgm:prSet presAssocID="{834764B9-D061-460B-871F-DEEA5005594D}" presName="compChildNode" presStyleCnt="0"/>
      <dgm:spPr/>
    </dgm:pt>
    <dgm:pt modelId="{4926950C-B843-488C-9E84-7A3E37A3B411}" type="pres">
      <dgm:prSet presAssocID="{834764B9-D061-460B-871F-DEEA5005594D}" presName="theInnerList" presStyleCnt="0"/>
      <dgm:spPr/>
    </dgm:pt>
    <dgm:pt modelId="{427C59DC-D5A8-4211-8014-8C8C5BCD76A8}" type="pres">
      <dgm:prSet presAssocID="{666784CD-F45D-4F73-88B7-DCBAF508FD81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5C8CE1E-02E8-459C-ADC3-76255882AA5D}" srcId="{2E4E4D03-902A-4AB9-B9D9-13E4481A1033}" destId="{0FB8C3CE-B690-4878-A4E9-27D5080EBA4F}" srcOrd="1" destOrd="0" parTransId="{C4F92BE4-9DC0-4D57-8B09-BC61A91D2728}" sibTransId="{AC14431D-0188-4C63-963D-157730B8B864}"/>
    <dgm:cxn modelId="{F3F6A0FC-1906-4ED0-AB77-D24A69E26810}" srcId="{834764B9-D061-460B-871F-DEEA5005594D}" destId="{666784CD-F45D-4F73-88B7-DCBAF508FD81}" srcOrd="0" destOrd="0" parTransId="{3B6C3EE0-42DB-4A06-BF9A-9A0F61D593C9}" sibTransId="{58E5C4F6-A757-4E9C-9DE6-B1F549AED881}"/>
    <dgm:cxn modelId="{90F719DC-68B5-4269-BFCC-1614C99DC417}" srcId="{AB0461E4-F5DE-40EC-BFAC-173D7331E0B0}" destId="{834764B9-D061-460B-871F-DEEA5005594D}" srcOrd="1" destOrd="0" parTransId="{EC8238CE-A507-44F5-8925-EC8347B56ACF}" sibTransId="{84EF4FC5-2FEA-4575-B69B-AC02045E300F}"/>
    <dgm:cxn modelId="{EF5042E2-E486-49BC-99F9-D89112D506A6}" srcId="{666784CD-F45D-4F73-88B7-DCBAF508FD81}" destId="{1F9270FF-8A5E-41FB-A9BC-CBCA39F8B6E4}" srcOrd="0" destOrd="0" parTransId="{3597721A-6A2F-466B-9836-523D32BECC72}" sibTransId="{27A1B0A1-97DE-4CEE-AA9F-8679B4AB606C}"/>
    <dgm:cxn modelId="{4F041543-4CEE-47B6-A210-056C1D0F9C3C}" srcId="{0FB8C3CE-B690-4878-A4E9-27D5080EBA4F}" destId="{1F8CDA3A-0833-4400-9054-63E9255CE720}" srcOrd="0" destOrd="0" parTransId="{49D0FBBC-F178-41CB-AEBB-EFADFBBF028D}" sibTransId="{F9C81130-CDAE-4E28-B04C-24850BBE6EB4}"/>
    <dgm:cxn modelId="{ED68ED9F-68BE-4513-A183-3B56DBC3D73F}" type="presOf" srcId="{2E4E4D03-902A-4AB9-B9D9-13E4481A1033}" destId="{F48D46F4-3D71-496F-B91F-6DB43FAC3C69}" srcOrd="0" destOrd="0" presId="urn:microsoft.com/office/officeart/2005/8/layout/lProcess2"/>
    <dgm:cxn modelId="{FB6D2D81-E9C0-4EC0-8C1B-C7285162EBE3}" type="presOf" srcId="{0FB8C3CE-B690-4878-A4E9-27D5080EBA4F}" destId="{474897E2-2EF6-4BD6-865C-5249D734C346}" srcOrd="0" destOrd="0" presId="urn:microsoft.com/office/officeart/2005/8/layout/lProcess2"/>
    <dgm:cxn modelId="{69250CDA-F38C-44AB-B4D8-A797F31FAC8A}" srcId="{2E4E4D03-902A-4AB9-B9D9-13E4481A1033}" destId="{75E29C16-14C0-461F-A6A5-29A32F24CAFE}" srcOrd="0" destOrd="0" parTransId="{7C31B62B-D5C2-466D-9FA5-F5476E001897}" sibTransId="{67793ED5-D733-42FC-BAFB-ACF91B25CD52}"/>
    <dgm:cxn modelId="{2FF9EA05-437D-431D-8C9A-FB339AF88908}" type="presOf" srcId="{1F9270FF-8A5E-41FB-A9BC-CBCA39F8B6E4}" destId="{427C59DC-D5A8-4211-8014-8C8C5BCD76A8}" srcOrd="0" destOrd="1" presId="urn:microsoft.com/office/officeart/2005/8/layout/lProcess2"/>
    <dgm:cxn modelId="{C1C14322-8F2F-4965-9CA7-42AD10B6A7BA}" type="presOf" srcId="{1F8CDA3A-0833-4400-9054-63E9255CE720}" destId="{474897E2-2EF6-4BD6-865C-5249D734C346}" srcOrd="0" destOrd="1" presId="urn:microsoft.com/office/officeart/2005/8/layout/lProcess2"/>
    <dgm:cxn modelId="{307D95AB-4278-4D36-989C-B9807B540173}" srcId="{AB0461E4-F5DE-40EC-BFAC-173D7331E0B0}" destId="{2E4E4D03-902A-4AB9-B9D9-13E4481A1033}" srcOrd="0" destOrd="0" parTransId="{A19B4FB6-4709-48FF-90E9-CFE1C9D32E76}" sibTransId="{689CB06D-56DD-417D-A78D-CDDFE2191191}"/>
    <dgm:cxn modelId="{669AEDE9-CE1B-4FAB-AD18-B9ECAA6B6EB9}" type="presOf" srcId="{2E4E4D03-902A-4AB9-B9D9-13E4481A1033}" destId="{BCA71EB9-B1E1-46B1-B85B-BDD61A2C72F8}" srcOrd="1" destOrd="0" presId="urn:microsoft.com/office/officeart/2005/8/layout/lProcess2"/>
    <dgm:cxn modelId="{66DC36A3-71B9-4C08-AAA3-F336D4A72CBC}" type="presOf" srcId="{75E29C16-14C0-461F-A6A5-29A32F24CAFE}" destId="{DF3CF7A5-D660-4957-885E-296FAAF61E45}" srcOrd="0" destOrd="0" presId="urn:microsoft.com/office/officeart/2005/8/layout/lProcess2"/>
    <dgm:cxn modelId="{154200F0-C18A-4105-816A-84C06825ED70}" type="presOf" srcId="{834764B9-D061-460B-871F-DEEA5005594D}" destId="{C621B823-A4B7-45AF-837B-8C24BC12D964}" srcOrd="1" destOrd="0" presId="urn:microsoft.com/office/officeart/2005/8/layout/lProcess2"/>
    <dgm:cxn modelId="{15084C70-13DC-4A22-852D-9A789172F268}" type="presOf" srcId="{666784CD-F45D-4F73-88B7-DCBAF508FD81}" destId="{427C59DC-D5A8-4211-8014-8C8C5BCD76A8}" srcOrd="0" destOrd="0" presId="urn:microsoft.com/office/officeart/2005/8/layout/lProcess2"/>
    <dgm:cxn modelId="{BF6EDDC3-A942-46F2-9C8C-EC58D241CA98}" type="presOf" srcId="{834764B9-D061-460B-871F-DEEA5005594D}" destId="{37A59637-7E62-4169-AFAA-7434E1BA2084}" srcOrd="0" destOrd="0" presId="urn:microsoft.com/office/officeart/2005/8/layout/lProcess2"/>
    <dgm:cxn modelId="{CBC92E89-0DF1-4FDD-97EB-4B7EE9185B34}" type="presOf" srcId="{AB0461E4-F5DE-40EC-BFAC-173D7331E0B0}" destId="{7F0C542F-7A51-4AE0-AF16-84DD0181B6E7}" srcOrd="0" destOrd="0" presId="urn:microsoft.com/office/officeart/2005/8/layout/lProcess2"/>
    <dgm:cxn modelId="{B9D126C7-C905-4794-A9D4-B6480E564006}" type="presParOf" srcId="{7F0C542F-7A51-4AE0-AF16-84DD0181B6E7}" destId="{E41B2CD9-0D9D-47B7-ACD9-3D99D4EB2804}" srcOrd="0" destOrd="0" presId="urn:microsoft.com/office/officeart/2005/8/layout/lProcess2"/>
    <dgm:cxn modelId="{6F2357F6-E7ED-4CAC-8316-49F103682545}" type="presParOf" srcId="{E41B2CD9-0D9D-47B7-ACD9-3D99D4EB2804}" destId="{F48D46F4-3D71-496F-B91F-6DB43FAC3C69}" srcOrd="0" destOrd="0" presId="urn:microsoft.com/office/officeart/2005/8/layout/lProcess2"/>
    <dgm:cxn modelId="{AFED8D95-E191-419B-8AED-CE75CCDA6291}" type="presParOf" srcId="{E41B2CD9-0D9D-47B7-ACD9-3D99D4EB2804}" destId="{BCA71EB9-B1E1-46B1-B85B-BDD61A2C72F8}" srcOrd="1" destOrd="0" presId="urn:microsoft.com/office/officeart/2005/8/layout/lProcess2"/>
    <dgm:cxn modelId="{C0E0261F-28D4-4950-8C23-2DFCB8A45CBE}" type="presParOf" srcId="{E41B2CD9-0D9D-47B7-ACD9-3D99D4EB2804}" destId="{2047CBA0-4608-456B-A34A-D814C85AAF6B}" srcOrd="2" destOrd="0" presId="urn:microsoft.com/office/officeart/2005/8/layout/lProcess2"/>
    <dgm:cxn modelId="{3653ED03-3606-4665-8E80-BF3322C4A23E}" type="presParOf" srcId="{2047CBA0-4608-456B-A34A-D814C85AAF6B}" destId="{322815F4-08F1-4098-85BE-028448E7BC38}" srcOrd="0" destOrd="0" presId="urn:microsoft.com/office/officeart/2005/8/layout/lProcess2"/>
    <dgm:cxn modelId="{111AEA0E-1EB5-4EB8-A905-FE8825FC9CC9}" type="presParOf" srcId="{322815F4-08F1-4098-85BE-028448E7BC38}" destId="{DF3CF7A5-D660-4957-885E-296FAAF61E45}" srcOrd="0" destOrd="0" presId="urn:microsoft.com/office/officeart/2005/8/layout/lProcess2"/>
    <dgm:cxn modelId="{FDD9A499-8377-42A7-8FEC-9B32321B531A}" type="presParOf" srcId="{322815F4-08F1-4098-85BE-028448E7BC38}" destId="{5D08965D-0969-4C37-A994-534EE4CF65CD}" srcOrd="1" destOrd="0" presId="urn:microsoft.com/office/officeart/2005/8/layout/lProcess2"/>
    <dgm:cxn modelId="{01B88EF1-6AEF-4A7F-85B6-4C70FE0F3C51}" type="presParOf" srcId="{322815F4-08F1-4098-85BE-028448E7BC38}" destId="{474897E2-2EF6-4BD6-865C-5249D734C346}" srcOrd="2" destOrd="0" presId="urn:microsoft.com/office/officeart/2005/8/layout/lProcess2"/>
    <dgm:cxn modelId="{D3216B4E-359E-4EFF-AA01-5135299698D5}" type="presParOf" srcId="{7F0C542F-7A51-4AE0-AF16-84DD0181B6E7}" destId="{CAFB84BA-FAB0-4C09-9F16-A62EDE726EB8}" srcOrd="1" destOrd="0" presId="urn:microsoft.com/office/officeart/2005/8/layout/lProcess2"/>
    <dgm:cxn modelId="{A9D46CB4-3CB4-46C8-8E17-CB8C757408EC}" type="presParOf" srcId="{7F0C542F-7A51-4AE0-AF16-84DD0181B6E7}" destId="{62E1D81D-E99D-4A21-9D66-4DA83E29F1C1}" srcOrd="2" destOrd="0" presId="urn:microsoft.com/office/officeart/2005/8/layout/lProcess2"/>
    <dgm:cxn modelId="{B4F71468-46BE-4910-BE7B-132E80D2CD05}" type="presParOf" srcId="{62E1D81D-E99D-4A21-9D66-4DA83E29F1C1}" destId="{37A59637-7E62-4169-AFAA-7434E1BA2084}" srcOrd="0" destOrd="0" presId="urn:microsoft.com/office/officeart/2005/8/layout/lProcess2"/>
    <dgm:cxn modelId="{D95616EE-E0B0-4767-9EBB-F1CB202F24DF}" type="presParOf" srcId="{62E1D81D-E99D-4A21-9D66-4DA83E29F1C1}" destId="{C621B823-A4B7-45AF-837B-8C24BC12D964}" srcOrd="1" destOrd="0" presId="urn:microsoft.com/office/officeart/2005/8/layout/lProcess2"/>
    <dgm:cxn modelId="{669AE5D4-1F39-4BCF-90F9-2856D7899E16}" type="presParOf" srcId="{62E1D81D-E99D-4A21-9D66-4DA83E29F1C1}" destId="{32529D99-A3C5-45BB-8D7A-49100BEDA64B}" srcOrd="2" destOrd="0" presId="urn:microsoft.com/office/officeart/2005/8/layout/lProcess2"/>
    <dgm:cxn modelId="{61186E02-1CEB-4252-859F-4BDBC0CC47AF}" type="presParOf" srcId="{32529D99-A3C5-45BB-8D7A-49100BEDA64B}" destId="{4926950C-B843-488C-9E84-7A3E37A3B411}" srcOrd="0" destOrd="0" presId="urn:microsoft.com/office/officeart/2005/8/layout/lProcess2"/>
    <dgm:cxn modelId="{3CE1DBAF-31C3-4A14-82E5-7F3A72FD19D8}" type="presParOf" srcId="{4926950C-B843-488C-9E84-7A3E37A3B411}" destId="{427C59DC-D5A8-4211-8014-8C8C5BCD76A8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D46F4-3D71-496F-B91F-6DB43FAC3C69}">
      <dsp:nvSpPr>
        <dsp:cNvPr id="0" name=""/>
        <dsp:cNvSpPr/>
      </dsp:nvSpPr>
      <dsp:spPr>
        <a:xfrm>
          <a:off x="3313" y="0"/>
          <a:ext cx="3187119" cy="29289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>
              <a:solidFill>
                <a:srgbClr val="FF0000"/>
              </a:solidFill>
            </a:rPr>
            <a:t>APP</a:t>
          </a:r>
          <a:r>
            <a:rPr lang="zh-CN" altLang="zh-CN" sz="2400" kern="1200" dirty="0">
              <a:solidFill>
                <a:srgbClr val="FF0000"/>
              </a:solidFill>
            </a:rPr>
            <a:t>开发者平台</a:t>
          </a:r>
          <a:endParaRPr lang="zh-CN" altLang="en-US" sz="2400" kern="1200" dirty="0"/>
        </a:p>
      </dsp:txBody>
      <dsp:txXfrm>
        <a:off x="3313" y="0"/>
        <a:ext cx="3187119" cy="878687"/>
      </dsp:txXfrm>
    </dsp:sp>
    <dsp:sp modelId="{DF3CF7A5-D660-4957-885E-296FAAF61E45}">
      <dsp:nvSpPr>
        <dsp:cNvPr id="0" name=""/>
        <dsp:cNvSpPr/>
      </dsp:nvSpPr>
      <dsp:spPr>
        <a:xfrm>
          <a:off x="322025" y="735781"/>
          <a:ext cx="2549695" cy="669071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/>
            <a:t>B2C</a:t>
          </a:r>
          <a:r>
            <a:rPr lang="zh-CN" altLang="zh-CN" sz="1800" b="1" kern="1200" dirty="0"/>
            <a:t>的管理平台，也是一个开放平台</a:t>
          </a:r>
          <a:endParaRPr lang="en-US" altLang="zh-CN" sz="1800" b="1" kern="1200" dirty="0"/>
        </a:p>
      </dsp:txBody>
      <dsp:txXfrm>
        <a:off x="341621" y="755377"/>
        <a:ext cx="2510503" cy="629879"/>
      </dsp:txXfrm>
    </dsp:sp>
    <dsp:sp modelId="{474897E2-2EF6-4BD6-865C-5249D734C346}">
      <dsp:nvSpPr>
        <dsp:cNvPr id="0" name=""/>
        <dsp:cNvSpPr/>
      </dsp:nvSpPr>
      <dsp:spPr>
        <a:xfrm>
          <a:off x="322025" y="1643506"/>
          <a:ext cx="2549695" cy="119143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/>
            <a:t>允许</a:t>
          </a:r>
          <a:r>
            <a:rPr lang="zh-CN" altLang="zh-CN" sz="1800" b="1" kern="1200" dirty="0"/>
            <a:t>开发者入驻进</a:t>
          </a:r>
          <a:r>
            <a:rPr lang="zh-CN" altLang="en-US" sz="1800" b="1" kern="1200" dirty="0"/>
            <a:t>行</a:t>
          </a:r>
          <a:r>
            <a:rPr lang="zh-CN" altLang="zh-CN" sz="1800" b="1" kern="1200" dirty="0"/>
            <a:t>自行操作</a:t>
          </a:r>
          <a:endParaRPr lang="en-US" altLang="zh-CN" sz="18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600" b="1" kern="1200" dirty="0"/>
            <a:t>如：上传</a:t>
          </a:r>
          <a:r>
            <a:rPr lang="en-US" altLang="zh-CN" sz="1600" b="1" kern="1200" dirty="0"/>
            <a:t>APP</a:t>
          </a:r>
          <a:r>
            <a:rPr lang="zh-CN" altLang="en-US" sz="1600" b="1" kern="1200" dirty="0"/>
            <a:t>及</a:t>
          </a:r>
          <a:r>
            <a:rPr lang="zh-CN" altLang="zh-CN" sz="1600" b="1" kern="1200" dirty="0"/>
            <a:t>版本</a:t>
          </a:r>
          <a:r>
            <a:rPr lang="zh-CN" altLang="en-US" sz="1600" b="1" kern="1200" dirty="0"/>
            <a:t>发布和</a:t>
          </a:r>
          <a:r>
            <a:rPr lang="zh-CN" altLang="zh-CN" sz="1600" b="1" kern="1200" dirty="0"/>
            <a:t>维护等</a:t>
          </a:r>
          <a:endParaRPr lang="en-US" altLang="zh-CN" sz="1600" b="1" kern="1200" dirty="0"/>
        </a:p>
      </dsp:txBody>
      <dsp:txXfrm>
        <a:off x="356921" y="1678402"/>
        <a:ext cx="2479903" cy="1121640"/>
      </dsp:txXfrm>
    </dsp:sp>
    <dsp:sp modelId="{37A59637-7E62-4169-AFAA-7434E1BA2084}">
      <dsp:nvSpPr>
        <dsp:cNvPr id="0" name=""/>
        <dsp:cNvSpPr/>
      </dsp:nvSpPr>
      <dsp:spPr>
        <a:xfrm>
          <a:off x="3429466" y="0"/>
          <a:ext cx="3187119" cy="29289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400" kern="1200" dirty="0">
              <a:solidFill>
                <a:srgbClr val="FF0000"/>
              </a:solidFill>
            </a:rPr>
            <a:t>后台管理系统</a:t>
          </a:r>
          <a:endParaRPr lang="en-US" altLang="zh-CN" sz="2400" kern="1200" dirty="0">
            <a:solidFill>
              <a:srgbClr val="FF0000"/>
            </a:solidFill>
          </a:endParaRPr>
        </a:p>
      </dsp:txBody>
      <dsp:txXfrm>
        <a:off x="3429466" y="0"/>
        <a:ext cx="3187119" cy="878687"/>
      </dsp:txXfrm>
    </dsp:sp>
    <dsp:sp modelId="{427C59DC-D5A8-4211-8014-8C8C5BCD76A8}">
      <dsp:nvSpPr>
        <dsp:cNvPr id="0" name=""/>
        <dsp:cNvSpPr/>
      </dsp:nvSpPr>
      <dsp:spPr>
        <a:xfrm>
          <a:off x="3748178" y="878687"/>
          <a:ext cx="2549695" cy="190382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800" b="1" kern="1200" dirty="0"/>
            <a:t>负责后台数据的维护和管理</a:t>
          </a:r>
          <a:endParaRPr lang="en-US" altLang="zh-CN" sz="18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600" b="1" kern="1200" dirty="0"/>
            <a:t>如：</a:t>
          </a:r>
          <a:r>
            <a:rPr lang="en-US" altLang="zh-CN" sz="1600" b="1" kern="1200" dirty="0"/>
            <a:t>APP</a:t>
          </a:r>
          <a:r>
            <a:rPr lang="zh-CN" altLang="zh-CN" sz="1600" b="1" kern="1200" dirty="0"/>
            <a:t>审核、开发者账号的审核等</a:t>
          </a:r>
          <a:endParaRPr lang="en-US" altLang="zh-CN" sz="1600" b="1" kern="1200" dirty="0"/>
        </a:p>
      </dsp:txBody>
      <dsp:txXfrm>
        <a:off x="3803939" y="934448"/>
        <a:ext cx="2438173" cy="1792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199F2EDE-589A-4CB0-AAD5-991E16B919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365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77A1A4AD-09BB-4300-9545-D4C9E7BC34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2957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进行项目背景和系统业务的概述介绍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611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分析</a:t>
            </a:r>
            <a:r>
              <a:rPr lang="en-US" altLang="zh-CN" dirty="0"/>
              <a:t>APP</a:t>
            </a:r>
            <a:r>
              <a:rPr lang="zh-CN" altLang="zh-CN" dirty="0"/>
              <a:t>开发者平台</a:t>
            </a:r>
            <a:r>
              <a:rPr lang="zh-CN" altLang="en-US" dirty="0"/>
              <a:t>删除</a:t>
            </a:r>
            <a:r>
              <a:rPr lang="en-US" altLang="zh-CN" dirty="0"/>
              <a:t>APP</a:t>
            </a:r>
            <a:r>
              <a:rPr lang="zh-CN" altLang="zh-CN" dirty="0"/>
              <a:t>信息</a:t>
            </a:r>
            <a:r>
              <a:rPr lang="zh-CN" altLang="en-US" dirty="0"/>
              <a:t>活动图，并进行演示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607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分析</a:t>
            </a:r>
            <a:r>
              <a:rPr lang="en-US" altLang="zh-CN" dirty="0"/>
              <a:t>APP</a:t>
            </a:r>
            <a:r>
              <a:rPr lang="zh-CN" altLang="zh-CN" dirty="0"/>
              <a:t>开发者平台</a:t>
            </a:r>
            <a:r>
              <a:rPr lang="en-US" altLang="zh-CN" dirty="0"/>
              <a:t>APP</a:t>
            </a:r>
            <a:r>
              <a:rPr lang="zh-CN" altLang="en-US" dirty="0"/>
              <a:t>上架活动图，并进行演示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607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分析</a:t>
            </a:r>
            <a:r>
              <a:rPr lang="en-US" altLang="zh-CN" dirty="0"/>
              <a:t>APP</a:t>
            </a:r>
            <a:r>
              <a:rPr lang="zh-CN" altLang="zh-CN" dirty="0"/>
              <a:t>开发者平台</a:t>
            </a:r>
            <a:r>
              <a:rPr lang="en-US" altLang="zh-CN" dirty="0"/>
              <a:t>APP</a:t>
            </a:r>
            <a:r>
              <a:rPr lang="zh-CN" altLang="en-US" dirty="0"/>
              <a:t>下架活动图，并进行演示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607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分析</a:t>
            </a:r>
            <a:r>
              <a:rPr lang="en-US" altLang="zh-CN" dirty="0"/>
              <a:t>APP</a:t>
            </a:r>
            <a:r>
              <a:rPr lang="zh-CN" altLang="zh-CN" dirty="0"/>
              <a:t>开发者平台</a:t>
            </a:r>
            <a:r>
              <a:rPr lang="en-US" altLang="zh-CN" dirty="0"/>
              <a:t>APP</a:t>
            </a:r>
            <a:r>
              <a:rPr lang="zh-CN" altLang="en-US" dirty="0"/>
              <a:t>审核活动图，并进行演示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607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介绍该项目的架构设计，所运用到的技能点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607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介绍平台功能，并简单进行功能演示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607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分析开发者平台用例，并进行功能演示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607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分析后台管理系统用例，并进行功能演示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607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分析</a:t>
            </a:r>
            <a:r>
              <a:rPr lang="en-US" altLang="zh-CN" dirty="0"/>
              <a:t>APP</a:t>
            </a:r>
            <a:r>
              <a:rPr lang="zh-CN" altLang="zh-CN" dirty="0"/>
              <a:t>开发者平台新增</a:t>
            </a:r>
            <a:r>
              <a:rPr lang="en-US" altLang="zh-CN" dirty="0"/>
              <a:t>APP</a:t>
            </a:r>
            <a:r>
              <a:rPr lang="zh-CN" altLang="zh-CN" dirty="0"/>
              <a:t>基础信息</a:t>
            </a:r>
            <a:r>
              <a:rPr lang="zh-CN" altLang="en-US" dirty="0"/>
              <a:t>活动图，并进行演示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60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分析</a:t>
            </a:r>
            <a:r>
              <a:rPr lang="en-US" altLang="zh-CN" dirty="0"/>
              <a:t>APP</a:t>
            </a:r>
            <a:r>
              <a:rPr lang="zh-CN" altLang="zh-CN" dirty="0"/>
              <a:t>开发者平台</a:t>
            </a:r>
            <a:r>
              <a:rPr lang="zh-CN" altLang="en-US" dirty="0"/>
              <a:t>修改</a:t>
            </a:r>
            <a:r>
              <a:rPr lang="en-US" altLang="zh-CN" dirty="0"/>
              <a:t>APP</a:t>
            </a:r>
            <a:r>
              <a:rPr lang="zh-CN" altLang="zh-CN" dirty="0"/>
              <a:t>基础信息</a:t>
            </a:r>
            <a:r>
              <a:rPr lang="zh-CN" altLang="en-US" dirty="0"/>
              <a:t>活动图，并进行演示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607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分析</a:t>
            </a:r>
            <a:r>
              <a:rPr lang="en-US" altLang="zh-CN" dirty="0"/>
              <a:t>APP</a:t>
            </a:r>
            <a:r>
              <a:rPr lang="zh-CN" altLang="zh-CN" dirty="0"/>
              <a:t>开发者平台</a:t>
            </a:r>
            <a:r>
              <a:rPr lang="zh-CN" altLang="en-US" dirty="0"/>
              <a:t>新增</a:t>
            </a:r>
            <a:r>
              <a:rPr lang="en-US" altLang="zh-CN" dirty="0"/>
              <a:t>APP</a:t>
            </a:r>
            <a:r>
              <a:rPr lang="zh-CN" altLang="en-US" dirty="0"/>
              <a:t>版本</a:t>
            </a:r>
            <a:r>
              <a:rPr lang="zh-CN" altLang="zh-CN" dirty="0"/>
              <a:t>信息</a:t>
            </a:r>
            <a:r>
              <a:rPr lang="zh-CN" altLang="en-US" dirty="0"/>
              <a:t>活动图，并进行演示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607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分析</a:t>
            </a:r>
            <a:r>
              <a:rPr lang="en-US" altLang="zh-CN" dirty="0"/>
              <a:t>APP</a:t>
            </a:r>
            <a:r>
              <a:rPr lang="zh-CN" altLang="zh-CN" dirty="0"/>
              <a:t>开发者平台</a:t>
            </a:r>
            <a:r>
              <a:rPr lang="zh-CN" altLang="en-US" dirty="0"/>
              <a:t>修改</a:t>
            </a:r>
            <a:r>
              <a:rPr lang="en-US" altLang="zh-CN" dirty="0"/>
              <a:t>APP</a:t>
            </a:r>
            <a:r>
              <a:rPr lang="zh-CN" altLang="en-US" dirty="0"/>
              <a:t>版本</a:t>
            </a:r>
            <a:r>
              <a:rPr lang="zh-CN" altLang="zh-CN" dirty="0"/>
              <a:t>信息</a:t>
            </a:r>
            <a:r>
              <a:rPr lang="zh-CN" altLang="en-US" dirty="0"/>
              <a:t>活动图，并进行演示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607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分析</a:t>
            </a:r>
            <a:r>
              <a:rPr lang="en-US" altLang="zh-CN" dirty="0"/>
              <a:t>APP</a:t>
            </a:r>
            <a:r>
              <a:rPr lang="zh-CN" altLang="zh-CN" dirty="0"/>
              <a:t>开发者平台</a:t>
            </a:r>
            <a:r>
              <a:rPr lang="zh-CN" altLang="en-US" dirty="0"/>
              <a:t>查看</a:t>
            </a:r>
            <a:r>
              <a:rPr lang="en-US" altLang="zh-CN" dirty="0"/>
              <a:t>APP</a:t>
            </a:r>
            <a:r>
              <a:rPr lang="zh-CN" altLang="zh-CN" dirty="0"/>
              <a:t>信息</a:t>
            </a:r>
            <a:r>
              <a:rPr lang="zh-CN" altLang="en-US" dirty="0"/>
              <a:t>活动图，并进行演示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60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2">
            <a:extLst>
              <a:ext uri="{FF2B5EF4-FFF2-40B4-BE49-F238E27FC236}">
                <a16:creationId xmlns:a16="http://schemas.microsoft.com/office/drawing/2014/main" xmlns="" id="{4CC190B5-9D88-448B-A1D9-497EED49F50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667125" y="4191000"/>
            <a:ext cx="1857375" cy="127635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93">
            <a:extLst>
              <a:ext uri="{FF2B5EF4-FFF2-40B4-BE49-F238E27FC236}">
                <a16:creationId xmlns:a16="http://schemas.microsoft.com/office/drawing/2014/main" xmlns="" id="{E0467EBA-8A4A-4FD4-9DD4-F1EA5C65EE2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824038" y="2957513"/>
            <a:ext cx="1833562" cy="1233487"/>
          </a:xfrm>
          <a:prstGeom prst="rect">
            <a:avLst/>
          </a:prstGeom>
          <a:solidFill>
            <a:srgbClr val="CF6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94">
            <a:extLst>
              <a:ext uri="{FF2B5EF4-FFF2-40B4-BE49-F238E27FC236}">
                <a16:creationId xmlns:a16="http://schemas.microsoft.com/office/drawing/2014/main" xmlns="" id="{95485732-ADD2-4471-A549-FDD653F62396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4198938"/>
            <a:ext cx="1828800" cy="126841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95">
            <a:extLst>
              <a:ext uri="{FF2B5EF4-FFF2-40B4-BE49-F238E27FC236}">
                <a16:creationId xmlns:a16="http://schemas.microsoft.com/office/drawing/2014/main" xmlns="" id="{9D4F12F1-D455-4742-B59E-3E88E6F49E8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5461000"/>
            <a:ext cx="9144000" cy="1397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96" descr="01">
            <a:extLst>
              <a:ext uri="{FF2B5EF4-FFF2-40B4-BE49-F238E27FC236}">
                <a16:creationId xmlns:a16="http://schemas.microsoft.com/office/drawing/2014/main" xmlns="" id="{359E3018-51B9-410E-8CC0-4E26AF825C5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2957513"/>
            <a:ext cx="1828800" cy="124142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97" descr="02">
            <a:extLst>
              <a:ext uri="{FF2B5EF4-FFF2-40B4-BE49-F238E27FC236}">
                <a16:creationId xmlns:a16="http://schemas.microsoft.com/office/drawing/2014/main" xmlns="" id="{F283F537-B45D-45D7-8CDB-016ADBED9CE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4195763"/>
            <a:ext cx="1828800" cy="126841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99" descr="04">
            <a:extLst>
              <a:ext uri="{FF2B5EF4-FFF2-40B4-BE49-F238E27FC236}">
                <a16:creationId xmlns:a16="http://schemas.microsoft.com/office/drawing/2014/main" xmlns="" id="{2B29491C-655E-439B-B330-0C59F9947DCD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828800" y="4191000"/>
            <a:ext cx="1838325" cy="127317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100" descr="03">
            <a:extLst>
              <a:ext uri="{FF2B5EF4-FFF2-40B4-BE49-F238E27FC236}">
                <a16:creationId xmlns:a16="http://schemas.microsoft.com/office/drawing/2014/main" xmlns="" id="{4BB25440-78BF-4E82-A91F-BFA752E8EAC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657600" y="2957513"/>
            <a:ext cx="1866900" cy="1243012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102">
            <a:extLst>
              <a:ext uri="{FF2B5EF4-FFF2-40B4-BE49-F238E27FC236}">
                <a16:creationId xmlns:a16="http://schemas.microsoft.com/office/drawing/2014/main" xmlns="" id="{CB60D59C-17B2-46E6-9943-CABE76AD095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353300" y="2967038"/>
            <a:ext cx="1790700" cy="1250950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103">
            <a:extLst>
              <a:ext uri="{FF2B5EF4-FFF2-40B4-BE49-F238E27FC236}">
                <a16:creationId xmlns:a16="http://schemas.microsoft.com/office/drawing/2014/main" xmlns="" id="{BFC63435-1A50-4016-83CE-51C1F130E0A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354888" y="4206875"/>
            <a:ext cx="1789112" cy="1255713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104">
            <a:extLst>
              <a:ext uri="{FF2B5EF4-FFF2-40B4-BE49-F238E27FC236}">
                <a16:creationId xmlns:a16="http://schemas.microsoft.com/office/drawing/2014/main" xmlns="" id="{81B42EA3-EB78-48B2-8BD1-F1377A8D0136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524500" y="2957513"/>
            <a:ext cx="1833563" cy="25050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105" descr="07">
            <a:extLst>
              <a:ext uri="{FF2B5EF4-FFF2-40B4-BE49-F238E27FC236}">
                <a16:creationId xmlns:a16="http://schemas.microsoft.com/office/drawing/2014/main" xmlns="" id="{8751BB5D-CB9A-4CD1-8843-C6F8D636474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524500" y="2962275"/>
            <a:ext cx="1833563" cy="2505075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106" descr="08">
            <a:extLst>
              <a:ext uri="{FF2B5EF4-FFF2-40B4-BE49-F238E27FC236}">
                <a16:creationId xmlns:a16="http://schemas.microsoft.com/office/drawing/2014/main" xmlns="" id="{D646BA64-774E-4F32-82D5-9D1350E60FA7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358063" y="2959100"/>
            <a:ext cx="1785937" cy="1250950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5C5C9-CF87-42D7-B90E-3757BA5FCAB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28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F73E0-4130-4476-AE74-80A28A63F738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03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0B7EC-0A33-45CF-A63D-62F59FF4499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32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650" y="1276350"/>
            <a:ext cx="3889375" cy="2547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97425" y="1276350"/>
            <a:ext cx="3889375" cy="2547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55650" y="3976688"/>
            <a:ext cx="3889375" cy="2547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97425" y="3976688"/>
            <a:ext cx="3889375" cy="2547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D775C-DD2A-4425-BE84-A7EF0687CB0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79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29684-D3A8-4932-9257-88E4AA42763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575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55768-E0F1-4FEF-B860-826102BCFEC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045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276350"/>
            <a:ext cx="7931150" cy="52482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11144-7A66-4B4A-965F-976D60E56F5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08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BC04B-702B-4CBB-87CA-63CD9633352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01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A4EEE-BCE2-44A9-A8D3-EFB5A37A95E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3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F02B0-719F-4B91-AA17-4AE610C90937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59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83E47-8815-4BAE-AE60-63470B48D18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97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90ED7-394B-40DB-91C8-494C052D96D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56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E9FAB-67DF-4602-8C0D-84B3566BE9B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77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4C790-A4FC-4432-B236-F902795E363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64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07945-E067-4438-A267-DC9D5066BE0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37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4C905474-AB9D-4E08-BB28-91AC1D5921C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4" r:id="rId2"/>
    <p:sldLayoutId id="2147484665" r:id="rId3"/>
    <p:sldLayoutId id="2147484666" r:id="rId4"/>
    <p:sldLayoutId id="2147484667" r:id="rId5"/>
    <p:sldLayoutId id="2147484668" r:id="rId6"/>
    <p:sldLayoutId id="2147484669" r:id="rId7"/>
    <p:sldLayoutId id="2147484670" r:id="rId8"/>
    <p:sldLayoutId id="2147484671" r:id="rId9"/>
    <p:sldLayoutId id="2147484672" r:id="rId10"/>
    <p:sldLayoutId id="2147484673" r:id="rId11"/>
    <p:sldLayoutId id="2147484674" r:id="rId12"/>
    <p:sldLayoutId id="2147484675" r:id="rId13"/>
    <p:sldLayoutId id="2147484676" r:id="rId14"/>
    <p:sldLayoutId id="2147484678" r:id="rId15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00100" y="1196752"/>
            <a:ext cx="7772400" cy="151216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zh-CN" altLang="en-US" dirty="0"/>
              <a:t>寒假作业，成绩</a:t>
            </a:r>
            <a:r>
              <a:rPr lang="zh-CN" altLang="en-US"/>
              <a:t>无关。嘻嘻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APPStore</a:t>
            </a:r>
            <a:r>
              <a:rPr lang="zh-CN" altLang="en-US" dirty="0"/>
              <a:t/>
            </a:r>
            <a:br>
              <a:rPr lang="zh-CN" altLang="en-US" dirty="0"/>
            </a:b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3537550-F068-4EA5-BF66-38CCF8AA519A}"/>
              </a:ext>
            </a:extLst>
          </p:cNvPr>
          <p:cNvSpPr txBox="1"/>
          <p:nvPr/>
        </p:nvSpPr>
        <p:spPr>
          <a:xfrm>
            <a:off x="107504" y="11663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语言与应用</a:t>
            </a:r>
          </a:p>
        </p:txBody>
      </p:sp>
    </p:spTree>
    <p:extLst>
      <p:ext uri="{BB962C8B-B14F-4D97-AF65-F5344CB8AC3E}">
        <p14:creationId xmlns:p14="http://schemas.microsoft.com/office/powerpoint/2010/main" val="87926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9" y="285750"/>
            <a:ext cx="4392613" cy="5238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APP</a:t>
            </a:r>
            <a:r>
              <a:rPr lang="zh-CN" altLang="zh-CN" dirty="0"/>
              <a:t>开发者平台</a:t>
            </a:r>
            <a:r>
              <a:rPr lang="zh-CN" altLang="en-US" dirty="0"/>
              <a:t>活动图</a:t>
            </a:r>
            <a:r>
              <a:rPr lang="en-US" altLang="zh-CN" dirty="0"/>
              <a:t>8-4</a:t>
            </a:r>
            <a:endParaRPr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712814" y="121445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修改</a:t>
            </a:r>
            <a:r>
              <a:rPr lang="en-US" altLang="zh-CN" dirty="0"/>
              <a:t>APP</a:t>
            </a:r>
            <a:r>
              <a:rPr lang="zh-CN" altLang="zh-CN" dirty="0"/>
              <a:t>版本信息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4283968" y="936104"/>
          <a:ext cx="4308946" cy="558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Visio" r:id="rId4" imgW="3172500" imgH="4108869" progId="Visio.Drawing.11">
                  <p:embed/>
                </p:oleObj>
              </mc:Choice>
              <mc:Fallback>
                <p:oleObj name="Visio" r:id="rId4" imgW="3172500" imgH="4108869" progId="Visio.Drawing.11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936104"/>
                        <a:ext cx="4308946" cy="5589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BB6786-AC9E-40C1-8E14-6E1FA3F404A8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962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9" y="285750"/>
            <a:ext cx="4392613" cy="5238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APP</a:t>
            </a:r>
            <a:r>
              <a:rPr lang="zh-CN" altLang="zh-CN" dirty="0"/>
              <a:t>开发者平台</a:t>
            </a:r>
            <a:r>
              <a:rPr lang="zh-CN" altLang="en-US" dirty="0"/>
              <a:t>活动图</a:t>
            </a:r>
            <a:r>
              <a:rPr lang="en-US" altLang="zh-CN" dirty="0"/>
              <a:t>8-5</a:t>
            </a:r>
            <a:endParaRPr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712814" y="128589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查看</a:t>
            </a:r>
            <a:r>
              <a:rPr lang="en-US" altLang="zh-CN" dirty="0"/>
              <a:t>APP</a:t>
            </a:r>
            <a:r>
              <a:rPr lang="zh-CN" altLang="zh-CN" dirty="0"/>
              <a:t>信息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3995936" y="912143"/>
          <a:ext cx="4330185" cy="5685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Visio" r:id="rId4" imgW="2791530" imgH="3676740" progId="Visio.Drawing.11">
                  <p:embed/>
                </p:oleObj>
              </mc:Choice>
              <mc:Fallback>
                <p:oleObj name="Visio" r:id="rId4" imgW="2791530" imgH="3676740" progId="Visio.Drawing.11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912143"/>
                        <a:ext cx="4330185" cy="56852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BB6786-AC9E-40C1-8E14-6E1FA3F404A8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983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7984" y="285750"/>
            <a:ext cx="4536629" cy="5238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APP</a:t>
            </a:r>
            <a:r>
              <a:rPr lang="zh-CN" altLang="zh-CN" dirty="0"/>
              <a:t>开发者平台</a:t>
            </a:r>
            <a:r>
              <a:rPr lang="zh-CN" altLang="en-US" dirty="0"/>
              <a:t>活动图</a:t>
            </a:r>
            <a:r>
              <a:rPr lang="en-US" altLang="zh-CN" dirty="0"/>
              <a:t>8-6</a:t>
            </a:r>
            <a:endParaRPr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712814" y="128589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删除</a:t>
            </a:r>
            <a:r>
              <a:rPr lang="en-US" altLang="zh-CN" dirty="0"/>
              <a:t>APP</a:t>
            </a:r>
            <a:r>
              <a:rPr lang="zh-CN" altLang="zh-CN" dirty="0"/>
              <a:t>信息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4427984" y="980728"/>
          <a:ext cx="4464496" cy="5483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Visio" r:id="rId4" imgW="3169530" imgH="3892670" progId="Visio.Drawing.11">
                  <p:embed/>
                </p:oleObj>
              </mc:Choice>
              <mc:Fallback>
                <p:oleObj name="Visio" r:id="rId4" imgW="3169530" imgH="3892670" progId="Visio.Drawing.11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980728"/>
                        <a:ext cx="4464496" cy="54834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BB6786-AC9E-40C1-8E14-6E1FA3F404A8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351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7984" y="285750"/>
            <a:ext cx="4536629" cy="5238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APP</a:t>
            </a:r>
            <a:r>
              <a:rPr lang="zh-CN" altLang="zh-CN" dirty="0"/>
              <a:t>开发者平台</a:t>
            </a:r>
            <a:r>
              <a:rPr lang="zh-CN" altLang="en-US" dirty="0"/>
              <a:t>活动图</a:t>
            </a:r>
            <a:r>
              <a:rPr lang="en-US" altLang="zh-CN" dirty="0"/>
              <a:t>8-7</a:t>
            </a:r>
            <a:endParaRPr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28589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APP</a:t>
            </a:r>
            <a:r>
              <a:rPr lang="zh-CN" altLang="en-US" dirty="0"/>
              <a:t>上架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4211960" y="984151"/>
          <a:ext cx="4508959" cy="5685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Visio" r:id="rId4" imgW="3427380" imgH="4324799" progId="Visio.Drawing.11">
                  <p:embed/>
                </p:oleObj>
              </mc:Choice>
              <mc:Fallback>
                <p:oleObj name="Visio" r:id="rId4" imgW="3427380" imgH="4324799" progId="Visio.Drawing.11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984151"/>
                        <a:ext cx="4508959" cy="56852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BB6786-AC9E-40C1-8E14-6E1FA3F404A8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631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7984" y="285750"/>
            <a:ext cx="4536629" cy="5238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APP</a:t>
            </a:r>
            <a:r>
              <a:rPr lang="zh-CN" altLang="zh-CN" dirty="0"/>
              <a:t>开发者平台</a:t>
            </a:r>
            <a:r>
              <a:rPr lang="zh-CN" altLang="en-US" dirty="0"/>
              <a:t>活动图</a:t>
            </a:r>
            <a:r>
              <a:rPr lang="en-US" altLang="zh-CN" dirty="0"/>
              <a:t>8-8</a:t>
            </a:r>
            <a:endParaRPr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712814" y="121445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APP</a:t>
            </a:r>
            <a:r>
              <a:rPr lang="zh-CN" altLang="en-US" dirty="0"/>
              <a:t>下架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4100966" y="912143"/>
          <a:ext cx="4431474" cy="5613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Visio" r:id="rId4" imgW="3427380" imgH="4324799" progId="Visio.Drawing.11">
                  <p:embed/>
                </p:oleObj>
              </mc:Choice>
              <mc:Fallback>
                <p:oleObj name="Visio" r:id="rId4" imgW="3427380" imgH="4324799" progId="Visio.Drawing.11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966" y="912143"/>
                        <a:ext cx="4431474" cy="5613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BB6786-AC9E-40C1-8E14-6E1FA3F404A8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073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64088" y="285750"/>
            <a:ext cx="3600525" cy="523875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后台管理系统</a:t>
            </a:r>
            <a:r>
              <a:rPr lang="zh-CN" altLang="en-US" dirty="0"/>
              <a:t>活动图</a:t>
            </a:r>
            <a:endParaRPr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755913" y="124216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APP</a:t>
            </a:r>
            <a:r>
              <a:rPr lang="zh-CN" altLang="zh-CN" dirty="0"/>
              <a:t>审核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2555776" y="842178"/>
          <a:ext cx="6066655" cy="5827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Visio" r:id="rId4" imgW="4906440" imgH="4720806" progId="Visio.Drawing.11">
                  <p:embed/>
                </p:oleObj>
              </mc:Choice>
              <mc:Fallback>
                <p:oleObj name="Visio" r:id="rId4" imgW="4906440" imgH="4720806" progId="Visio.Drawing.11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842178"/>
                        <a:ext cx="6066655" cy="58271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灯片编号占位符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BB6786-AC9E-40C1-8E14-6E1FA3F404A8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061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304" y="285750"/>
            <a:ext cx="1656309" cy="5238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架构设计</a:t>
            </a:r>
            <a:endParaRPr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726669" y="1285896"/>
            <a:ext cx="7645400" cy="5143500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dirty="0"/>
              <a:t>系统架构</a:t>
            </a:r>
            <a:endParaRPr lang="en-US" altLang="zh-CN" dirty="0"/>
          </a:p>
          <a:p>
            <a:pPr lvl="1">
              <a:lnSpc>
                <a:spcPct val="130000"/>
              </a:lnSpc>
              <a:defRPr/>
            </a:pPr>
            <a:r>
              <a:rPr lang="en-US" altLang="zh-CN" dirty="0" err="1"/>
              <a:t>MyBatis</a:t>
            </a:r>
            <a:endParaRPr lang="en-US" altLang="zh-CN" dirty="0"/>
          </a:p>
          <a:p>
            <a:pPr lvl="1">
              <a:lnSpc>
                <a:spcPct val="130000"/>
              </a:lnSpc>
              <a:defRPr/>
            </a:pPr>
            <a:r>
              <a:rPr lang="en-US" altLang="zh-CN" dirty="0"/>
              <a:t>Spring Boot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dirty="0"/>
              <a:t>Spring MVC</a:t>
            </a:r>
          </a:p>
          <a:p>
            <a:pPr lvl="1">
              <a:lnSpc>
                <a:spcPct val="130000"/>
              </a:lnSpc>
              <a:defRPr/>
            </a:pPr>
            <a:r>
              <a:rPr lang="zh-CN" altLang="en-US" dirty="0"/>
              <a:t>前端框架：建议</a:t>
            </a:r>
            <a:r>
              <a:rPr lang="en-US" altLang="zh-CN" dirty="0" smtClean="0"/>
              <a:t>VUE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或</a:t>
            </a:r>
            <a:r>
              <a:rPr lang="en-US" altLang="zh-CN" smtClean="0"/>
              <a:t>Angular</a:t>
            </a:r>
            <a:endParaRPr lang="en-US" altLang="zh-CN" dirty="0"/>
          </a:p>
          <a:p>
            <a:pPr>
              <a:lnSpc>
                <a:spcPct val="130000"/>
              </a:lnSpc>
              <a:defRPr/>
            </a:pPr>
            <a:r>
              <a:rPr lang="zh-CN" altLang="en-US" dirty="0"/>
              <a:t>数据库</a:t>
            </a:r>
            <a:endParaRPr lang="en-US" altLang="zh-CN" dirty="0"/>
          </a:p>
          <a:p>
            <a:pPr lvl="1">
              <a:lnSpc>
                <a:spcPct val="130000"/>
              </a:lnSpc>
              <a:defRPr/>
            </a:pPr>
            <a:r>
              <a:rPr lang="en-US" altLang="zh-CN" dirty="0"/>
              <a:t>MySQL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dirty="0"/>
              <a:t>版本管理</a:t>
            </a:r>
            <a:endParaRPr lang="en-US" altLang="zh-CN" dirty="0"/>
          </a:p>
          <a:p>
            <a:pPr lvl="1">
              <a:lnSpc>
                <a:spcPct val="130000"/>
              </a:lnSpc>
              <a:defRPr/>
            </a:pPr>
            <a:r>
              <a:rPr lang="fr-FR" altLang="zh-CN" dirty="0"/>
              <a:t>Git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BB6786-AC9E-40C1-8E14-6E1FA3F404A8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05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25" y="285750"/>
            <a:ext cx="2376488" cy="523875"/>
          </a:xfrm>
        </p:spPr>
        <p:txBody>
          <a:bodyPr/>
          <a:lstStyle/>
          <a:p>
            <a:pPr>
              <a:defRPr/>
            </a:pPr>
            <a:r>
              <a:t>训练的技能点</a:t>
            </a:r>
            <a:endParaRPr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zh-CN" dirty="0"/>
              <a:t>使用Git进行项目代码的版本管理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条件允许可自行安装、配置</a:t>
            </a:r>
            <a:r>
              <a:rPr lang="en-US" altLang="zh-CN" dirty="0"/>
              <a:t>GitLab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使用S</a:t>
            </a:r>
            <a:r>
              <a:rPr lang="en-US" altLang="zh-CN" dirty="0" err="1"/>
              <a:t>pring</a:t>
            </a:r>
            <a:r>
              <a:rPr lang="en-US" altLang="zh-CN" dirty="0"/>
              <a:t> </a:t>
            </a:r>
            <a:r>
              <a:rPr lang="en-US" altLang="zh-CN" dirty="0" err="1"/>
              <a:t>Boot+Spring</a:t>
            </a:r>
            <a:r>
              <a:rPr lang="en-US" altLang="zh-CN" dirty="0"/>
              <a:t> MVC+</a:t>
            </a:r>
            <a:r>
              <a:rPr lang="zh-CN" altLang="zh-CN" dirty="0"/>
              <a:t>M</a:t>
            </a:r>
            <a:r>
              <a:rPr lang="en-US" altLang="zh-CN" dirty="0" err="1"/>
              <a:t>yBatis</a:t>
            </a:r>
            <a:r>
              <a:rPr lang="zh-CN" altLang="zh-CN" dirty="0"/>
              <a:t>框架</a:t>
            </a:r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zh-CN" altLang="en-US" dirty="0"/>
              <a:t>使用前端框架</a:t>
            </a:r>
            <a:r>
              <a:rPr lang="en-US" altLang="zh-CN" dirty="0" smtClean="0"/>
              <a:t>VUE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Angular</a:t>
            </a:r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MySQL</a:t>
            </a:r>
            <a:r>
              <a:rPr lang="zh-CN" altLang="en-US" dirty="0"/>
              <a:t>数据库</a:t>
            </a:r>
            <a:endParaRPr lang="zh-CN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有效团队协作（跨年级，</a:t>
            </a:r>
            <a:r>
              <a:rPr lang="en-US" altLang="zh-CN" dirty="0"/>
              <a:t>3~5</a:t>
            </a:r>
            <a:r>
              <a:rPr lang="zh-CN" altLang="en-US" dirty="0"/>
              <a:t>人）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包括不局限于项目管理、代码撰写、沟通交流、文档撰写等</a:t>
            </a:r>
          </a:p>
          <a:p>
            <a:pPr>
              <a:lnSpc>
                <a:spcPct val="150000"/>
              </a:lnSpc>
              <a:defRPr/>
            </a:pP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BB6786-AC9E-40C1-8E14-6E1FA3F404A8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742058" y="1243110"/>
            <a:ext cx="7830470" cy="5400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APP</a:t>
            </a:r>
            <a:r>
              <a:rPr lang="zh-CN" altLang="en-US" dirty="0"/>
              <a:t>信息管理平台</a:t>
            </a:r>
            <a:endParaRPr lang="en-US" altLang="zh-CN" dirty="0"/>
          </a:p>
          <a:p>
            <a:pPr lvl="1">
              <a:defRPr/>
            </a:pPr>
            <a:r>
              <a:rPr lang="zh-CN" altLang="zh-CN" dirty="0"/>
              <a:t>企业级的</a:t>
            </a:r>
            <a:r>
              <a:rPr lang="en-US" altLang="zh-CN" dirty="0"/>
              <a:t>CMS</a:t>
            </a:r>
            <a:r>
              <a:rPr lang="zh-CN" altLang="zh-CN" dirty="0"/>
              <a:t>系统</a:t>
            </a:r>
            <a:endParaRPr lang="en-US" altLang="zh-CN" dirty="0"/>
          </a:p>
          <a:p>
            <a:pPr lvl="1">
              <a:defRPr/>
            </a:pPr>
            <a:r>
              <a:rPr lang="zh-CN" altLang="zh-CN" dirty="0"/>
              <a:t>针对</a:t>
            </a:r>
            <a:r>
              <a:rPr lang="en-US" altLang="zh-CN" dirty="0"/>
              <a:t>Android</a:t>
            </a:r>
            <a:r>
              <a:rPr lang="zh-CN" altLang="zh-CN" dirty="0"/>
              <a:t>应用市场</a:t>
            </a:r>
            <a:r>
              <a:rPr lang="zh-CN" altLang="en-US" dirty="0"/>
              <a:t>，</a:t>
            </a:r>
            <a:r>
              <a:rPr lang="zh-CN" altLang="zh-CN" dirty="0"/>
              <a:t>开发的后台管理平台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主要</a:t>
            </a:r>
            <a:r>
              <a:rPr lang="zh-CN" altLang="zh-CN" dirty="0"/>
              <a:t>进行</a:t>
            </a:r>
            <a:r>
              <a:rPr lang="en-US" altLang="zh-CN" dirty="0"/>
              <a:t>APP</a:t>
            </a:r>
            <a:r>
              <a:rPr lang="zh-CN" altLang="zh-CN" dirty="0"/>
              <a:t>应用的维护管理工作</a:t>
            </a:r>
            <a:endParaRPr lang="en-US" altLang="zh-CN" dirty="0"/>
          </a:p>
          <a:p>
            <a:pPr lvl="4">
              <a:defRPr/>
            </a:pPr>
            <a:endParaRPr lang="en-US" altLang="zh-CN" dirty="0"/>
          </a:p>
          <a:p>
            <a:pPr lvl="4">
              <a:defRPr/>
            </a:pPr>
            <a:endParaRPr lang="en-US" altLang="zh-CN" dirty="0"/>
          </a:p>
          <a:p>
            <a:pPr lvl="4">
              <a:defRPr/>
            </a:pPr>
            <a:endParaRPr lang="en-US" altLang="zh-CN" dirty="0"/>
          </a:p>
          <a:p>
            <a:pPr lvl="4">
              <a:defRPr/>
            </a:pPr>
            <a:endParaRPr lang="en-US" altLang="zh-CN" dirty="0"/>
          </a:p>
          <a:p>
            <a:pPr lvl="4">
              <a:defRPr/>
            </a:pPr>
            <a:endParaRPr lang="en-US" altLang="zh-CN" dirty="0"/>
          </a:p>
          <a:p>
            <a:pPr lvl="4">
              <a:defRPr/>
            </a:pPr>
            <a:endParaRPr lang="en-US" altLang="zh-CN" dirty="0"/>
          </a:p>
          <a:p>
            <a:pPr lvl="4">
              <a:defRPr/>
            </a:pPr>
            <a:endParaRPr lang="en-US" altLang="zh-CN" dirty="0"/>
          </a:p>
          <a:p>
            <a:pPr lvl="4">
              <a:defRPr/>
            </a:pPr>
            <a:endParaRPr lang="en-US" altLang="zh-CN" dirty="0"/>
          </a:p>
          <a:p>
            <a:pPr lvl="4">
              <a:defRPr/>
            </a:pPr>
            <a:endParaRPr lang="en-US" altLang="zh-CN" dirty="0"/>
          </a:p>
          <a:p>
            <a:pPr lvl="4">
              <a:defRPr/>
            </a:pPr>
            <a:endParaRPr lang="en-US" altLang="zh-CN" dirty="0"/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7286644" y="3286124"/>
            <a:ext cx="1571604" cy="2857520"/>
          </a:xfrm>
          <a:prstGeom prst="rect">
            <a:avLst/>
          </a:prstGeom>
          <a:solidFill>
            <a:srgbClr val="FFCCCC">
              <a:alpha val="11000"/>
            </a:srgbClr>
          </a:solidFill>
          <a:ln cmpd="sng">
            <a:noFill/>
            <a:headEnd type="none"/>
            <a:tailEnd type="triangle"/>
          </a:ln>
          <a:effectLst>
            <a:outerShdw blurRad="50800" dist="38100" dir="5400000" algn="t" rotWithShape="0">
              <a:srgbClr val="FFFFFF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r>
              <a:rPr lang="zh-CN" altLang="en-US" sz="2400" b="1" dirty="0">
                <a:solidFill>
                  <a:srgbClr val="CC3300"/>
                </a:solidFill>
              </a:rPr>
              <a:t>系统角色</a:t>
            </a:r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40" y="285750"/>
            <a:ext cx="2249473" cy="523875"/>
          </a:xfrm>
        </p:spPr>
        <p:txBody>
          <a:bodyPr/>
          <a:lstStyle/>
          <a:p>
            <a:pPr>
              <a:defRPr/>
            </a:pPr>
            <a:r>
              <a:rPr dirty="0"/>
              <a:t>需求分析</a:t>
            </a:r>
            <a:r>
              <a:rPr lang="en-US" dirty="0"/>
              <a:t>2-1</a:t>
            </a:r>
            <a:endParaRPr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500034" y="3214686"/>
          <a:ext cx="6619900" cy="2928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7500958" y="3781360"/>
            <a:ext cx="958917" cy="1076400"/>
            <a:chOff x="7643834" y="3781360"/>
            <a:chExt cx="958917" cy="1076400"/>
          </a:xfrm>
        </p:grpSpPr>
        <p:pic>
          <p:nvPicPr>
            <p:cNvPr id="16" name="Picture 5" descr="golden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715272" y="3781360"/>
              <a:ext cx="784800" cy="10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7643834" y="4143380"/>
              <a:ext cx="95891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tx2">
                      <a:lumMod val="75000"/>
                    </a:schemeClr>
                  </a:solidFill>
                  <a:latin typeface="+mn-ea"/>
                  <a:ea typeface="+mn-ea"/>
                </a:rPr>
                <a:t> 超级</a:t>
              </a:r>
              <a:endParaRPr lang="en-US" altLang="zh-CN" sz="20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endParaRPr>
            </a:p>
            <a:p>
              <a:r>
                <a:rPr lang="zh-CN" altLang="en-US" sz="2000" b="1" dirty="0">
                  <a:solidFill>
                    <a:schemeClr val="tx2">
                      <a:lumMod val="75000"/>
                    </a:schemeClr>
                  </a:solidFill>
                  <a:latin typeface="+mn-ea"/>
                  <a:ea typeface="+mn-ea"/>
                </a:rPr>
                <a:t>管理员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572396" y="4930109"/>
            <a:ext cx="958917" cy="1070659"/>
            <a:chOff x="7715272" y="5372810"/>
            <a:chExt cx="958917" cy="1070659"/>
          </a:xfrm>
        </p:grpSpPr>
        <p:pic>
          <p:nvPicPr>
            <p:cNvPr id="9" name="Picture 10" descr="green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7715272" y="5372810"/>
              <a:ext cx="882260" cy="1070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7715272" y="5957848"/>
              <a:ext cx="95891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latin typeface="+mn-ea"/>
                  <a:ea typeface="+mn-ea"/>
                </a:rPr>
                <a:t>开发者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BB6786-AC9E-40C1-8E14-6E1FA3F404A8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25" y="285750"/>
            <a:ext cx="2376488" cy="5238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需求分析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784252" y="124216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系统功能框图</a:t>
            </a:r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539552" y="1772816"/>
          <a:ext cx="8421560" cy="432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Visio" r:id="rId4" imgW="4419900" imgH="2260929" progId="Visio.Drawing.11">
                  <p:embed/>
                </p:oleObj>
              </mc:Choice>
              <mc:Fallback>
                <p:oleObj name="Visio" r:id="rId4" imgW="4419900" imgH="2260929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772816"/>
                        <a:ext cx="8421560" cy="4320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BB6786-AC9E-40C1-8E14-6E1FA3F404A8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092279" y="285750"/>
            <a:ext cx="1872333" cy="5238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用例图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784252" y="121445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APP</a:t>
            </a:r>
            <a:r>
              <a:rPr lang="zh-CN" altLang="zh-CN" dirty="0"/>
              <a:t>开发者平台用例图</a:t>
            </a:r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4860032" y="946141"/>
          <a:ext cx="3528392" cy="5758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Visio" r:id="rId4" imgW="4264110" imgH="6937794" progId="Visio.Drawing.11">
                  <p:embed/>
                </p:oleObj>
              </mc:Choice>
              <mc:Fallback>
                <p:oleObj name="Visio" r:id="rId4" imgW="4264110" imgH="6937794" progId="Visio.Drawing.11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946141"/>
                        <a:ext cx="3528392" cy="5758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BB6786-AC9E-40C1-8E14-6E1FA3F404A8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79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092279" y="285750"/>
            <a:ext cx="1872333" cy="5238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用例图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712814" y="121445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后台管理系统</a:t>
            </a:r>
            <a:r>
              <a:rPr lang="zh-CN" altLang="zh-CN" dirty="0"/>
              <a:t>用例图</a:t>
            </a:r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3707904" y="1291948"/>
          <a:ext cx="4821868" cy="4585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Visio" r:id="rId4" imgW="3321810" imgH="3150798" progId="Visio.Drawing.11">
                  <p:embed/>
                </p:oleObj>
              </mc:Choice>
              <mc:Fallback>
                <p:oleObj name="Visio" r:id="rId4" imgW="3321810" imgH="3150798" progId="Visio.Drawing.11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291948"/>
                        <a:ext cx="4821868" cy="45853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BB6786-AC9E-40C1-8E14-6E1FA3F404A8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14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1" y="285750"/>
            <a:ext cx="4392612" cy="5238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APP</a:t>
            </a:r>
            <a:r>
              <a:rPr lang="zh-CN" altLang="zh-CN" dirty="0"/>
              <a:t>开发者平台</a:t>
            </a:r>
            <a:r>
              <a:rPr lang="zh-CN" altLang="en-US" dirty="0"/>
              <a:t>活动图</a:t>
            </a:r>
            <a:r>
              <a:rPr lang="en-US" altLang="zh-CN" dirty="0"/>
              <a:t>8-1</a:t>
            </a:r>
            <a:endParaRPr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784252" y="121445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新增</a:t>
            </a:r>
            <a:r>
              <a:rPr lang="en-US" altLang="zh-CN" dirty="0"/>
              <a:t>APP</a:t>
            </a:r>
            <a:r>
              <a:rPr lang="zh-CN" altLang="zh-CN" dirty="0"/>
              <a:t>基础信息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4283968" y="980728"/>
          <a:ext cx="4176464" cy="5599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Visio" r:id="rId4" imgW="3070980" imgH="4108869" progId="Visio.Drawing.11">
                  <p:embed/>
                </p:oleObj>
              </mc:Choice>
              <mc:Fallback>
                <p:oleObj name="Visio" r:id="rId4" imgW="3070980" imgH="4108869" progId="Visio.Drawing.11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980728"/>
                        <a:ext cx="4176464" cy="55995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BB6786-AC9E-40C1-8E14-6E1FA3F404A8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5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0" y="285750"/>
            <a:ext cx="4392612" cy="5238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APP</a:t>
            </a:r>
            <a:r>
              <a:rPr lang="zh-CN" altLang="zh-CN" dirty="0"/>
              <a:t>开发者平台</a:t>
            </a:r>
            <a:r>
              <a:rPr lang="zh-CN" altLang="en-US" dirty="0"/>
              <a:t>活动图</a:t>
            </a:r>
            <a:r>
              <a:rPr lang="en-US" altLang="zh-CN" dirty="0"/>
              <a:t>8-2</a:t>
            </a:r>
            <a:endParaRPr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726669" y="1285896"/>
            <a:ext cx="7645400" cy="5143500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n"/>
              <a:defRPr/>
            </a:pPr>
            <a:r>
              <a:rPr lang="zh-CN" altLang="en-US" sz="2600" dirty="0"/>
              <a:t>修改</a:t>
            </a:r>
            <a:r>
              <a:rPr lang="en-US" altLang="zh-CN" sz="2600" dirty="0"/>
              <a:t>APP</a:t>
            </a:r>
            <a:r>
              <a:rPr lang="zh-CN" altLang="zh-CN" sz="2600" dirty="0"/>
              <a:t>基础信息</a:t>
            </a:r>
            <a:endParaRPr lang="en-US" altLang="zh-CN" sz="2600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4211960" y="980728"/>
          <a:ext cx="4393225" cy="565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Visio" r:id="rId4" imgW="3172500" imgH="4108869" progId="Visio.Drawing.11">
                  <p:embed/>
                </p:oleObj>
              </mc:Choice>
              <mc:Fallback>
                <p:oleObj name="Visio" r:id="rId4" imgW="3172500" imgH="4108869" progId="Visio.Drawing.11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980728"/>
                        <a:ext cx="4393225" cy="5657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BB6786-AC9E-40C1-8E14-6E1FA3F404A8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6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9" y="285750"/>
            <a:ext cx="4392613" cy="5238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APP</a:t>
            </a:r>
            <a:r>
              <a:rPr lang="zh-CN" altLang="zh-CN" dirty="0"/>
              <a:t>开发者平台</a:t>
            </a:r>
            <a:r>
              <a:rPr lang="zh-CN" altLang="en-US" dirty="0"/>
              <a:t>活动图</a:t>
            </a:r>
            <a:r>
              <a:rPr lang="en-US" altLang="zh-CN" dirty="0"/>
              <a:t>8-3</a:t>
            </a:r>
            <a:endParaRPr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712814" y="128589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新增</a:t>
            </a:r>
            <a:r>
              <a:rPr lang="en-US" altLang="zh-CN" dirty="0"/>
              <a:t>APP</a:t>
            </a:r>
            <a:r>
              <a:rPr lang="zh-CN" altLang="zh-CN" dirty="0"/>
              <a:t>版本信息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4283968" y="980728"/>
          <a:ext cx="4254486" cy="5494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Visio" r:id="rId4" imgW="3172500" imgH="4108869" progId="Visio.Drawing.11">
                  <p:embed/>
                </p:oleObj>
              </mc:Choice>
              <mc:Fallback>
                <p:oleObj name="Visio" r:id="rId4" imgW="3172500" imgH="4108869" progId="Visio.Drawing.11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980728"/>
                        <a:ext cx="4254486" cy="54942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BB6786-AC9E-40C1-8E14-6E1FA3F404A8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484523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7599</TotalTime>
  <Words>516</Words>
  <Application>Microsoft Office PowerPoint</Application>
  <PresentationFormat>全屏显示(4:3)</PresentationFormat>
  <Paragraphs>126</Paragraphs>
  <Slides>16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模板</vt:lpstr>
      <vt:lpstr>Visio</vt:lpstr>
      <vt:lpstr> 寒假作业，成绩无关。嘻嘻 APPStore </vt:lpstr>
      <vt:lpstr>训练的技能点</vt:lpstr>
      <vt:lpstr>需求分析2-1</vt:lpstr>
      <vt:lpstr>需求分析2-2</vt:lpstr>
      <vt:lpstr>用例图2-1</vt:lpstr>
      <vt:lpstr>用例图2-2</vt:lpstr>
      <vt:lpstr>APP开发者平台活动图8-1</vt:lpstr>
      <vt:lpstr>APP开发者平台活动图8-2</vt:lpstr>
      <vt:lpstr>APP开发者平台活动图8-3</vt:lpstr>
      <vt:lpstr>APP开发者平台活动图8-4</vt:lpstr>
      <vt:lpstr>APP开发者平台活动图8-5</vt:lpstr>
      <vt:lpstr>APP开发者平台活动图8-6</vt:lpstr>
      <vt:lpstr>APP开发者平台活动图8-7</vt:lpstr>
      <vt:lpstr>APP开发者平台活动图8-8</vt:lpstr>
      <vt:lpstr>后台管理系统活动图</vt:lpstr>
      <vt:lpstr>架构设计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DELL</cp:lastModifiedBy>
  <cp:revision>1155</cp:revision>
  <dcterms:created xsi:type="dcterms:W3CDTF">2006-03-08T06:55:38Z</dcterms:created>
  <dcterms:modified xsi:type="dcterms:W3CDTF">2019-12-24T02:04:35Z</dcterms:modified>
</cp:coreProperties>
</file>