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7831-B19A-40F6-B3E4-49257E74EB8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B7FD-20A9-4A55-8754-73A095D5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Result-API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Adams </a:t>
            </a:r>
            <a:r>
              <a:rPr lang="en-US" dirty="0" err="1" smtClean="0"/>
              <a:t>Adinatu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Result-API was created to: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To provide platform to upload results of students.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Parents should be able to check their wards results.</a:t>
            </a:r>
          </a:p>
        </p:txBody>
      </p:sp>
    </p:spTree>
    <p:extLst>
      <p:ext uri="{BB962C8B-B14F-4D97-AF65-F5344CB8AC3E}">
        <p14:creationId xmlns:p14="http://schemas.microsoft.com/office/powerpoint/2010/main" val="284618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Result-API was created using the following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Dotenv</a:t>
            </a:r>
            <a:endParaRPr lang="en-US" dirty="0" smtClean="0"/>
          </a:p>
          <a:p>
            <a:r>
              <a:rPr lang="en-US" dirty="0" err="1" smtClean="0"/>
              <a:t>Nodemon</a:t>
            </a:r>
            <a:endParaRPr lang="en-US" dirty="0" smtClean="0"/>
          </a:p>
          <a:p>
            <a:r>
              <a:rPr lang="en-US" dirty="0" err="1" smtClean="0"/>
              <a:t>Vs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Thunder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 allows you to create environment variables.</a:t>
            </a:r>
          </a:p>
          <a:p>
            <a:r>
              <a:rPr lang="en-US" dirty="0" smtClean="0"/>
              <a:t>Results.js</a:t>
            </a:r>
          </a:p>
          <a:p>
            <a:r>
              <a:rPr lang="en-US" dirty="0" smtClean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8669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1828800"/>
            <a:ext cx="6858957" cy="3581399"/>
          </a:xfrm>
        </p:spPr>
      </p:pic>
    </p:spTree>
    <p:extLst>
      <p:ext uri="{BB962C8B-B14F-4D97-AF65-F5344CB8AC3E}">
        <p14:creationId xmlns:p14="http://schemas.microsoft.com/office/powerpoint/2010/main" val="198001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file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14698"/>
            <a:ext cx="3740448" cy="4811466"/>
          </a:xfrm>
        </p:spPr>
      </p:pic>
    </p:spTree>
    <p:extLst>
      <p:ext uri="{BB962C8B-B14F-4D97-AF65-F5344CB8AC3E}">
        <p14:creationId xmlns:p14="http://schemas.microsoft.com/office/powerpoint/2010/main" val="17073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Result-API</vt:lpstr>
      <vt:lpstr>objectives</vt:lpstr>
      <vt:lpstr>Result-API was created using the following tools</vt:lpstr>
      <vt:lpstr>Folders and files</vt:lpstr>
      <vt:lpstr>results</vt:lpstr>
      <vt:lpstr>Entry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Result-API</dc:title>
  <dc:creator>nya</dc:creator>
  <cp:lastModifiedBy>nya</cp:lastModifiedBy>
  <cp:revision>7</cp:revision>
  <dcterms:created xsi:type="dcterms:W3CDTF">2022-09-09T09:22:09Z</dcterms:created>
  <dcterms:modified xsi:type="dcterms:W3CDTF">2022-09-09T10:54:29Z</dcterms:modified>
</cp:coreProperties>
</file>